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7" r:id="rId1"/>
    <p:sldMasterId id="2147483669" r:id="rId2"/>
  </p:sldMasterIdLst>
  <p:notesMasterIdLst>
    <p:notesMasterId r:id="rId27"/>
  </p:notesMasterIdLst>
  <p:handoutMasterIdLst>
    <p:handoutMasterId r:id="rId28"/>
  </p:handoutMasterIdLst>
  <p:sldIdLst>
    <p:sldId id="271" r:id="rId3"/>
    <p:sldId id="257" r:id="rId4"/>
    <p:sldId id="288" r:id="rId5"/>
    <p:sldId id="272" r:id="rId6"/>
    <p:sldId id="274" r:id="rId7"/>
    <p:sldId id="276" r:id="rId8"/>
    <p:sldId id="279" r:id="rId9"/>
    <p:sldId id="275" r:id="rId10"/>
    <p:sldId id="273" r:id="rId11"/>
    <p:sldId id="287" r:id="rId12"/>
    <p:sldId id="289" r:id="rId13"/>
    <p:sldId id="262" r:id="rId14"/>
    <p:sldId id="292" r:id="rId15"/>
    <p:sldId id="265" r:id="rId16"/>
    <p:sldId id="291" r:id="rId17"/>
    <p:sldId id="278" r:id="rId18"/>
    <p:sldId id="285" r:id="rId19"/>
    <p:sldId id="280" r:id="rId20"/>
    <p:sldId id="281" r:id="rId21"/>
    <p:sldId id="282" r:id="rId22"/>
    <p:sldId id="283" r:id="rId23"/>
    <p:sldId id="284" r:id="rId24"/>
    <p:sldId id="269" r:id="rId25"/>
    <p:sldId id="293" r:id="rId2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CC"/>
    <a:srgbClr val="FF0000"/>
    <a:srgbClr val="990033"/>
    <a:srgbClr val="FF3300"/>
    <a:srgbClr val="CCFFFF"/>
    <a:srgbClr val="FFFF00"/>
    <a:srgbClr val="FF00FF"/>
    <a:srgbClr val="0A09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90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r>
              <a:rPr lang="zh-CN" altLang="en-US"/>
              <a:t>绿色圃中小学教育网http://www.lspjy.com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5530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r>
              <a:rPr lang="zh-CN" altLang="en-US"/>
              <a:t>绿色圃中小学教育网http://www.lspjy.com</a:t>
            </a:r>
            <a:endParaRPr lang="en-US" altLang="zh-CN"/>
          </a:p>
        </p:txBody>
      </p:sp>
      <p:sp>
        <p:nvSpPr>
          <p:cNvPr id="5530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086A098-2535-4B40-AF3B-FB94E4862AE7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822195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r>
              <a:rPr lang="zh-CN" altLang="en-US"/>
              <a:t>绿色圃中小学教育网http://www.lspjy.com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53252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532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532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r>
              <a:rPr lang="zh-CN" altLang="en-US"/>
              <a:t>绿色圃中小学教育网http://www.lspjy.com</a:t>
            </a:r>
            <a:endParaRPr lang="en-US" altLang="zh-CN"/>
          </a:p>
        </p:txBody>
      </p:sp>
      <p:sp>
        <p:nvSpPr>
          <p:cNvPr id="532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EA213C6-AEEF-45BA-927E-124266E10BDA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19816501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zh-CN" altLang="en-US"/>
              <a:t>绿色圃中小学教育网http://www.lspjy.com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zh-CN" altLang="en-US"/>
              <a:t>绿色圃中小学教育网http://www.lspjy.com</a:t>
            </a:r>
            <a:endParaRPr lang="en-US" altLang="zh-CN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5D5A2B8-809C-46E0-AF03-F579DEC21A56}" type="slidenum">
              <a:rPr lang="zh-CN" altLang="en-US"/>
              <a:pPr/>
              <a:t>2</a:t>
            </a:fld>
            <a:endParaRPr lang="en-US" altLang="zh-CN"/>
          </a:p>
        </p:txBody>
      </p:sp>
      <p:sp>
        <p:nvSpPr>
          <p:cNvPr id="5427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3BEB3A-1E07-4B76-AB9A-AEBC2A1DC28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352000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B99F37-6807-49AD-99D4-0A15F0D48DA2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472066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5D889E-A8CD-4FB8-91A5-0F860984AB4C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184887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2016-12-20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34413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2016-12-20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59870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2016-12-20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04199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2016-12-20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58428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2016-12-20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63244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2016-12-20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72672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2016-12-20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84469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2016-12-20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49283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BD9093-E21B-4D1B-9DE8-5461A54DA51E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9188045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2016-12-20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26822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2016-12-20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259978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2016-12-20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4402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141532-4536-4652-A423-7F5CEECBEB6F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503333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67283C-9030-4B8C-8AF0-0B869EFEA26E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094919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EE3A7E-4CAA-4342-A880-6B926F401564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038270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5761D2-247B-4495-AA6C-79AB53D7F194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09857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C9EDA9-B0B5-4A26-86D3-85D831CBDA2D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065101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4F41C8-750F-4B18-9996-B523AB18818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800804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609D04-655C-4232-9D8D-05A93057813B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18434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5120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5120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5120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AFAD2DF-22F9-4AB1-8500-2DB7FD2EB2A6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kumimoji="0"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2016-12-20</a:t>
            </a:fld>
            <a:endParaRPr kumimoji="0"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kumimoji="0"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kumimoji="0"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kumimoji="0"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9669943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8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hyperlink" Target="http://www.1ppt.cn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20" Type="http://schemas.openxmlformats.org/officeDocument/2006/relationships/image" Target="../media/image10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9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gi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" y="2060848"/>
            <a:ext cx="9144000" cy="3810000"/>
          </a:xfrm>
          <a:prstGeom prst="rect">
            <a:avLst/>
          </a:prstGeom>
        </p:spPr>
      </p:pic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1699607" y="491188"/>
            <a:ext cx="5399235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9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10 </a:t>
            </a:r>
            <a:r>
              <a:rPr lang="zh-CN" altLang="en-US" sz="9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升国旗</a:t>
            </a:r>
          </a:p>
        </p:txBody>
      </p:sp>
      <p:sp>
        <p:nvSpPr>
          <p:cNvPr id="27652" name="Rectangle 4"/>
          <p:cNvSpPr>
            <a:spLocks noChangeArrowheads="1"/>
          </p:cNvSpPr>
          <p:nvPr/>
        </p:nvSpPr>
        <p:spPr bwMode="auto">
          <a:xfrm>
            <a:off x="7812088" y="6597650"/>
            <a:ext cx="385762" cy="10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00">
                <a:solidFill>
                  <a:schemeClr val="bg1"/>
                </a:solidFill>
              </a:rPr>
              <a:t>  </a:t>
            </a:r>
            <a:r>
              <a:rPr lang="zh-CN" altLang="en-US" sz="100">
                <a:solidFill>
                  <a:schemeClr val="bg1"/>
                </a:solidFill>
              </a:rPr>
              <a:t>绿色圃中学资源网</a:t>
            </a:r>
            <a:r>
              <a:rPr lang="en-US" altLang="zh-CN" sz="100">
                <a:solidFill>
                  <a:schemeClr val="bg1"/>
                </a:solidFill>
              </a:rPr>
              <a:t>http://cz.lspjy.com</a:t>
            </a:r>
            <a:endParaRPr lang="zh-CN" altLang="en-US" sz="100">
              <a:solidFill>
                <a:schemeClr val="bg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78981" y="6021288"/>
            <a:ext cx="5186035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b="1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b="1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b="1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b="1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b="1" kern="0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ext Box 2"/>
          <p:cNvSpPr txBox="1">
            <a:spLocks noChangeArrowheads="1"/>
          </p:cNvSpPr>
          <p:nvPr/>
        </p:nvSpPr>
        <p:spPr bwMode="auto">
          <a:xfrm>
            <a:off x="684213" y="981075"/>
            <a:ext cx="9217025" cy="449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6000" b="1" dirty="0" err="1">
                <a:solidFill>
                  <a:srgbClr val="990033"/>
                </a:solidFill>
              </a:rPr>
              <a:t>ɡuó</a:t>
            </a:r>
            <a:r>
              <a:rPr lang="en-US" altLang="zh-CN" sz="6000" b="1" dirty="0">
                <a:solidFill>
                  <a:srgbClr val="990033"/>
                </a:solidFill>
                <a:latin typeface="宋体" pitchFamily="2" charset="-122"/>
              </a:rPr>
              <a:t> </a:t>
            </a:r>
            <a:r>
              <a:rPr lang="en-US" altLang="zh-CN" sz="6000" b="1" dirty="0" err="1">
                <a:solidFill>
                  <a:srgbClr val="990033"/>
                </a:solidFill>
                <a:latin typeface="宋体" pitchFamily="2" charset="-122"/>
              </a:rPr>
              <a:t>q</a:t>
            </a:r>
            <a:r>
              <a:rPr lang="en-US" altLang="zh-CN" sz="6000" b="1" dirty="0" err="1">
                <a:solidFill>
                  <a:srgbClr val="990033"/>
                </a:solidFill>
                <a:latin typeface="Times New Roman"/>
              </a:rPr>
              <a:t>í</a:t>
            </a:r>
            <a:r>
              <a:rPr lang="en-US" altLang="zh-CN" sz="6000" b="1" dirty="0">
                <a:solidFill>
                  <a:srgbClr val="990033"/>
                </a:solidFill>
                <a:latin typeface="宋体" pitchFamily="2" charset="-122"/>
              </a:rPr>
              <a:t>    </a:t>
            </a:r>
            <a:r>
              <a:rPr lang="en-US" altLang="zh-CN" sz="6000" b="1" dirty="0" err="1">
                <a:solidFill>
                  <a:srgbClr val="990033"/>
                </a:solidFill>
              </a:rPr>
              <a:t>ɡuó</a:t>
            </a:r>
            <a:r>
              <a:rPr lang="en-US" altLang="zh-CN" sz="6000" b="1" dirty="0">
                <a:solidFill>
                  <a:srgbClr val="990033"/>
                </a:solidFill>
              </a:rPr>
              <a:t>   </a:t>
            </a:r>
            <a:r>
              <a:rPr lang="en-US" altLang="zh-CN" sz="6000" b="1" dirty="0" err="1">
                <a:solidFill>
                  <a:srgbClr val="990033"/>
                </a:solidFill>
              </a:rPr>
              <a:t>ɡē</a:t>
            </a:r>
            <a:endParaRPr lang="en-US" altLang="zh-CN" sz="6000" b="1" dirty="0">
              <a:solidFill>
                <a:srgbClr val="990033"/>
              </a:solidFill>
              <a:latin typeface="宋体" pitchFamily="2" charset="-122"/>
            </a:endParaRPr>
          </a:p>
          <a:p>
            <a:r>
              <a:rPr lang="zh-CN" altLang="en-US" sz="6000" b="1" dirty="0">
                <a:solidFill>
                  <a:srgbClr val="E22878"/>
                </a:solidFill>
                <a:latin typeface="楷体_GB2312" pitchFamily="49" charset="-122"/>
                <a:ea typeface="楷体_GB2312" pitchFamily="49" charset="-122"/>
              </a:rPr>
              <a:t> 国 旗</a:t>
            </a:r>
            <a:r>
              <a:rPr lang="zh-CN" altLang="en-US" sz="4800" b="1" dirty="0">
                <a:solidFill>
                  <a:srgbClr val="0E0D0C"/>
                </a:solidFill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sz="6600" b="1" dirty="0">
                <a:solidFill>
                  <a:srgbClr val="0E0D0C"/>
                </a:solidFill>
                <a:latin typeface="楷体_GB2312" pitchFamily="49" charset="-122"/>
                <a:ea typeface="楷体_GB2312" pitchFamily="49" charset="-122"/>
              </a:rPr>
              <a:t>国  </a:t>
            </a:r>
            <a:r>
              <a:rPr lang="zh-CN" altLang="en-US" sz="6600" b="1" dirty="0">
                <a:solidFill>
                  <a:srgbClr val="E22878"/>
                </a:solidFill>
                <a:latin typeface="楷体_GB2312" pitchFamily="49" charset="-122"/>
                <a:ea typeface="楷体_GB2312" pitchFamily="49" charset="-122"/>
              </a:rPr>
              <a:t>歌</a:t>
            </a:r>
            <a:endParaRPr lang="zh-CN" altLang="en-US" sz="6600" b="1" dirty="0">
              <a:solidFill>
                <a:srgbClr val="0E0D0C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000" b="1" dirty="0">
                <a:latin typeface="Times New Roman"/>
                <a:ea typeface="楷体_GB2312" pitchFamily="49" charset="-122"/>
              </a:rPr>
              <a:t> 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6000" b="1" dirty="0" err="1">
                <a:solidFill>
                  <a:srgbClr val="990033"/>
                </a:solidFill>
              </a:rPr>
              <a:t>shēng</a:t>
            </a:r>
            <a:r>
              <a:rPr lang="en-US" altLang="zh-CN" sz="6000" b="1" dirty="0">
                <a:solidFill>
                  <a:srgbClr val="990033"/>
                </a:solidFill>
              </a:rPr>
              <a:t>   </a:t>
            </a:r>
            <a:r>
              <a:rPr lang="en-US" altLang="zh-CN" sz="6000" b="1" dirty="0" err="1">
                <a:solidFill>
                  <a:srgbClr val="990033"/>
                </a:solidFill>
              </a:rPr>
              <a:t>qĭ</a:t>
            </a:r>
            <a:r>
              <a:rPr lang="en-US" altLang="zh-CN" sz="6000" dirty="0"/>
              <a:t>     </a:t>
            </a:r>
            <a:r>
              <a:rPr lang="en-US" altLang="zh-CN" sz="6000" b="1" dirty="0" err="1">
                <a:solidFill>
                  <a:srgbClr val="990033"/>
                </a:solidFill>
                <a:latin typeface="宋体" pitchFamily="2" charset="-122"/>
              </a:rPr>
              <a:t>j</a:t>
            </a:r>
            <a:r>
              <a:rPr lang="en-US" altLang="zh-CN" sz="6000" b="1" dirty="0" err="1">
                <a:solidFill>
                  <a:srgbClr val="990033"/>
                </a:solidFill>
                <a:latin typeface="Times New Roman"/>
              </a:rPr>
              <a:t>ì</a:t>
            </a:r>
            <a:r>
              <a:rPr lang="en-US" altLang="zh-CN" sz="6000" b="1" dirty="0" err="1">
                <a:solidFill>
                  <a:srgbClr val="990033"/>
                </a:solidFill>
                <a:latin typeface="宋体" pitchFamily="2" charset="-122"/>
              </a:rPr>
              <a:t>ng</a:t>
            </a:r>
            <a:r>
              <a:rPr lang="en-US" altLang="zh-CN" sz="6000" b="1" dirty="0">
                <a:solidFill>
                  <a:srgbClr val="990033"/>
                </a:solidFill>
                <a:latin typeface="宋体" pitchFamily="2" charset="-122"/>
              </a:rPr>
              <a:t> </a:t>
            </a:r>
            <a:r>
              <a:rPr lang="en-US" altLang="zh-CN" sz="6000" b="1" dirty="0" err="1">
                <a:solidFill>
                  <a:srgbClr val="990033"/>
                </a:solidFill>
                <a:latin typeface="宋体" pitchFamily="2" charset="-122"/>
              </a:rPr>
              <a:t>lǐ</a:t>
            </a:r>
            <a:r>
              <a:rPr lang="en-US" altLang="zh-CN" sz="6000" b="1" dirty="0">
                <a:solidFill>
                  <a:srgbClr val="990033"/>
                </a:solidFill>
                <a:latin typeface="宋体" pitchFamily="2" charset="-122"/>
              </a:rPr>
              <a:t>   </a:t>
            </a:r>
          </a:p>
          <a:p>
            <a:r>
              <a:rPr lang="zh-CN" altLang="en-US" sz="6000" b="1" dirty="0">
                <a:solidFill>
                  <a:srgbClr val="0E0D0C"/>
                </a:solidFill>
              </a:rPr>
              <a:t>   升      </a:t>
            </a:r>
            <a:r>
              <a:rPr lang="zh-CN" altLang="en-US" sz="6000" b="1" dirty="0">
                <a:solidFill>
                  <a:srgbClr val="E22878"/>
                </a:solidFill>
              </a:rPr>
              <a:t>起</a:t>
            </a:r>
            <a:r>
              <a:rPr lang="zh-CN" altLang="en-US" b="1" dirty="0">
                <a:solidFill>
                  <a:srgbClr val="E22878"/>
                </a:solidFill>
              </a:rPr>
              <a:t>               </a:t>
            </a:r>
            <a:r>
              <a:rPr lang="zh-CN" altLang="en-US" sz="6000" b="1" dirty="0">
                <a:solidFill>
                  <a:srgbClr val="E22878"/>
                </a:solidFill>
                <a:latin typeface="楷体_GB2312" pitchFamily="49" charset="-122"/>
                <a:ea typeface="楷体_GB2312" pitchFamily="49" charset="-122"/>
              </a:rPr>
              <a:t>敬  </a:t>
            </a:r>
            <a:r>
              <a:rPr lang="zh-CN" altLang="en-US" sz="6000" b="1" dirty="0" smtClean="0">
                <a:solidFill>
                  <a:srgbClr val="E22878"/>
                </a:solidFill>
                <a:latin typeface="楷体_GB2312" pitchFamily="49" charset="-122"/>
                <a:ea typeface="楷体_GB2312" pitchFamily="49" charset="-122"/>
              </a:rPr>
              <a:t>礼</a:t>
            </a:r>
            <a:endParaRPr lang="zh-CN" altLang="en-US" sz="8000" b="1" dirty="0">
              <a:solidFill>
                <a:srgbClr val="0E0D0C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Text Box 4"/>
          <p:cNvSpPr txBox="1">
            <a:spLocks noChangeArrowheads="1"/>
          </p:cNvSpPr>
          <p:nvPr/>
        </p:nvSpPr>
        <p:spPr bwMode="auto">
          <a:xfrm>
            <a:off x="611188" y="908050"/>
            <a:ext cx="9217025" cy="4970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 altLang="zh-CN" sz="4000" b="1">
              <a:solidFill>
                <a:srgbClr val="990033"/>
              </a:solidFill>
              <a:latin typeface="宋体" pitchFamily="2" charset="-122"/>
            </a:endParaRPr>
          </a:p>
          <a:p>
            <a:r>
              <a:rPr lang="zh-CN" altLang="en-US" sz="6000" b="1">
                <a:solidFill>
                  <a:srgbClr val="E22878"/>
                </a:solidFill>
                <a:latin typeface="楷体_GB2312" pitchFamily="49" charset="-122"/>
                <a:ea typeface="楷体_GB2312" pitchFamily="49" charset="-122"/>
              </a:rPr>
              <a:t>国 旗</a:t>
            </a:r>
            <a:r>
              <a:rPr lang="zh-CN" altLang="en-US" sz="4800" b="1">
                <a:solidFill>
                  <a:srgbClr val="0E0D0C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6600" b="1">
                <a:solidFill>
                  <a:srgbClr val="0E0D0C"/>
                </a:solidFill>
                <a:latin typeface="楷体_GB2312" pitchFamily="49" charset="-122"/>
                <a:ea typeface="楷体_GB2312" pitchFamily="49" charset="-122"/>
              </a:rPr>
              <a:t>国 </a:t>
            </a:r>
            <a:r>
              <a:rPr lang="zh-CN" altLang="en-US" sz="6600" b="1">
                <a:solidFill>
                  <a:srgbClr val="E22878"/>
                </a:solidFill>
                <a:latin typeface="楷体_GB2312" pitchFamily="49" charset="-122"/>
                <a:ea typeface="楷体_GB2312" pitchFamily="49" charset="-122"/>
              </a:rPr>
              <a:t>歌</a:t>
            </a:r>
            <a:r>
              <a:rPr lang="zh-CN" altLang="en-US" sz="6600" b="1">
                <a:solidFill>
                  <a:srgbClr val="0E0D0C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</a:p>
          <a:p>
            <a:r>
              <a:rPr lang="zh-CN" altLang="en-US" sz="6600" b="1">
                <a:solidFill>
                  <a:srgbClr val="0E0D0C"/>
                </a:solidFill>
                <a:latin typeface="楷体_GB2312" pitchFamily="49" charset="-122"/>
                <a:ea typeface="楷体_GB2312" pitchFamily="49" charset="-122"/>
              </a:rPr>
              <a:t>升 </a:t>
            </a:r>
            <a:r>
              <a:rPr lang="zh-CN" altLang="en-US" sz="6600" b="1">
                <a:solidFill>
                  <a:srgbClr val="E22878"/>
                </a:solidFill>
                <a:latin typeface="楷体_GB2312" pitchFamily="49" charset="-122"/>
                <a:ea typeface="楷体_GB2312" pitchFamily="49" charset="-122"/>
              </a:rPr>
              <a:t>起</a:t>
            </a:r>
            <a:r>
              <a:rPr lang="zh-CN" altLang="en-US" sz="4800" b="1">
                <a:solidFill>
                  <a:srgbClr val="0E0D0C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6600" b="1">
                <a:solidFill>
                  <a:srgbClr val="0E0D0C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6000" b="1">
                <a:solidFill>
                  <a:srgbClr val="E22878"/>
                </a:solidFill>
                <a:latin typeface="楷体_GB2312" pitchFamily="49" charset="-122"/>
                <a:ea typeface="楷体_GB2312" pitchFamily="49" charset="-122"/>
              </a:rPr>
              <a:t>敬 礼</a:t>
            </a:r>
            <a:endParaRPr lang="zh-CN" altLang="en-US" sz="8000" b="1">
              <a:solidFill>
                <a:srgbClr val="0E0D0C"/>
              </a:solidFill>
              <a:latin typeface="楷体_GB2312" pitchFamily="49" charset="-122"/>
              <a:ea typeface="楷体_GB2312" pitchFamily="49" charset="-122"/>
            </a:endParaRPr>
          </a:p>
          <a:p>
            <a:endParaRPr lang="zh-CN" altLang="en-US" sz="6000" b="1">
              <a:latin typeface="楷体_GB2312" pitchFamily="49" charset="-122"/>
              <a:ea typeface="楷体_GB2312" pitchFamily="49" charset="-122"/>
            </a:endParaRPr>
          </a:p>
          <a:p>
            <a:endParaRPr lang="en-US" altLang="zh-CN" sz="4000" b="1">
              <a:solidFill>
                <a:srgbClr val="990033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800" b="1">
                <a:solidFill>
                  <a:srgbClr val="0E0D0C"/>
                </a:solidFill>
                <a:latin typeface="楷体_GB2312" pitchFamily="49" charset="-122"/>
                <a:ea typeface="楷体_GB2312" pitchFamily="49" charset="-122"/>
              </a:rPr>
              <a:t>　</a:t>
            </a:r>
          </a:p>
        </p:txBody>
      </p:sp>
      <p:sp>
        <p:nvSpPr>
          <p:cNvPr id="48133" name="Rectangle 5"/>
          <p:cNvSpPr>
            <a:spLocks noChangeArrowheads="1"/>
          </p:cNvSpPr>
          <p:nvPr/>
        </p:nvSpPr>
        <p:spPr bwMode="auto">
          <a:xfrm>
            <a:off x="0" y="0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48134" name="Rectangle 6"/>
          <p:cNvSpPr>
            <a:spLocks noChangeArrowheads="1"/>
          </p:cNvSpPr>
          <p:nvPr/>
        </p:nvSpPr>
        <p:spPr bwMode="auto">
          <a:xfrm>
            <a:off x="7812088" y="6597650"/>
            <a:ext cx="385762" cy="10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00">
                <a:solidFill>
                  <a:schemeClr val="bg1"/>
                </a:solidFill>
              </a:rPr>
              <a:t>  </a:t>
            </a:r>
            <a:r>
              <a:rPr lang="zh-CN" altLang="en-US" sz="100">
                <a:solidFill>
                  <a:schemeClr val="bg1"/>
                </a:solidFill>
              </a:rPr>
              <a:t>绿色圃中学资源网</a:t>
            </a:r>
            <a:r>
              <a:rPr lang="en-US" altLang="zh-CN" sz="100">
                <a:solidFill>
                  <a:schemeClr val="bg1"/>
                </a:solidFill>
              </a:rPr>
              <a:t>http://cz.lspjy.com</a:t>
            </a:r>
            <a:endParaRPr lang="zh-CN" altLang="en-US" sz="10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Box 2"/>
          <p:cNvSpPr txBox="1">
            <a:spLocks noChangeArrowheads="1"/>
          </p:cNvSpPr>
          <p:nvPr/>
        </p:nvSpPr>
        <p:spPr bwMode="auto">
          <a:xfrm>
            <a:off x="2411760" y="427997"/>
            <a:ext cx="32004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800" b="1" dirty="0">
                <a:solidFill>
                  <a:srgbClr val="990033"/>
                </a:solidFill>
                <a:latin typeface="楷体_GB2312" pitchFamily="49" charset="-122"/>
                <a:ea typeface="楷体_GB2312" pitchFamily="49" charset="-122"/>
              </a:rPr>
              <a:t>10 </a:t>
            </a:r>
            <a:r>
              <a:rPr lang="zh-CN" altLang="en-US" sz="4800" b="1" dirty="0">
                <a:solidFill>
                  <a:srgbClr val="990033"/>
                </a:solidFill>
                <a:latin typeface="楷体_GB2312" pitchFamily="49" charset="-122"/>
                <a:ea typeface="楷体_GB2312" pitchFamily="49" charset="-122"/>
              </a:rPr>
              <a:t>升</a:t>
            </a:r>
            <a:r>
              <a:rPr lang="zh-CN" altLang="en-US" sz="4800" b="1" dirty="0" smtClean="0">
                <a:solidFill>
                  <a:srgbClr val="990033"/>
                </a:solidFill>
                <a:latin typeface="楷体_GB2312" pitchFamily="49" charset="-122"/>
                <a:ea typeface="楷体_GB2312" pitchFamily="49" charset="-122"/>
              </a:rPr>
              <a:t>国旗</a:t>
            </a:r>
            <a:endParaRPr lang="zh-CN" altLang="en-US" sz="4800" b="1" dirty="0">
              <a:solidFill>
                <a:srgbClr val="990033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27" name="Text Box 3"/>
          <p:cNvSpPr txBox="1">
            <a:spLocks noChangeArrowheads="1"/>
          </p:cNvSpPr>
          <p:nvPr/>
        </p:nvSpPr>
        <p:spPr bwMode="auto">
          <a:xfrm>
            <a:off x="1763688" y="1556792"/>
            <a:ext cx="5867400" cy="45858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800" dirty="0" err="1" smtClean="0">
                <a:solidFill>
                  <a:srgbClr val="990033"/>
                </a:solidFill>
              </a:rPr>
              <a:t>w</a:t>
            </a:r>
            <a:r>
              <a:rPr lang="en-US" altLang="zh-CN" sz="2800" dirty="0" err="1" smtClean="0">
                <a:solidFill>
                  <a:srgbClr val="990033"/>
                </a:solidFill>
                <a:cs typeface="Times New Roman" pitchFamily="18" charset="0"/>
              </a:rPr>
              <a:t>ŭ</a:t>
            </a:r>
            <a:r>
              <a:rPr lang="en-US" altLang="zh-CN" sz="2800" dirty="0" smtClean="0">
                <a:solidFill>
                  <a:srgbClr val="990033"/>
                </a:solidFill>
              </a:rPr>
              <a:t>        </a:t>
            </a:r>
            <a:r>
              <a:rPr lang="en-US" altLang="zh-CN" sz="2800" dirty="0" err="1">
                <a:solidFill>
                  <a:srgbClr val="990033"/>
                </a:solidFill>
              </a:rPr>
              <a:t>xīng</a:t>
            </a:r>
            <a:r>
              <a:rPr lang="en-US" altLang="zh-CN" sz="2800" dirty="0">
                <a:solidFill>
                  <a:srgbClr val="990033"/>
                </a:solidFill>
              </a:rPr>
              <a:t>      </a:t>
            </a:r>
            <a:r>
              <a:rPr lang="en-US" altLang="zh-CN" sz="2800" dirty="0" err="1">
                <a:solidFill>
                  <a:srgbClr val="990033"/>
                </a:solidFill>
              </a:rPr>
              <a:t>hóng</a:t>
            </a:r>
            <a:r>
              <a:rPr lang="en-US" altLang="zh-CN" sz="2800" dirty="0">
                <a:solidFill>
                  <a:srgbClr val="990033"/>
                </a:solidFill>
              </a:rPr>
              <a:t>      </a:t>
            </a:r>
            <a:r>
              <a:rPr lang="en-US" altLang="zh-CN" sz="2800" dirty="0" err="1">
                <a:solidFill>
                  <a:srgbClr val="990033"/>
                </a:solidFill>
              </a:rPr>
              <a:t>qí</a:t>
            </a:r>
            <a:endParaRPr lang="en-US" altLang="zh-CN" sz="2800" dirty="0">
              <a:solidFill>
                <a:srgbClr val="990033"/>
              </a:solidFill>
            </a:endParaRPr>
          </a:p>
          <a:p>
            <a:pPr eaLnBrk="0" hangingPunct="0"/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五   星   红   旗，</a:t>
            </a:r>
            <a:endParaRPr lang="en-US" altLang="zh-CN" sz="3600" b="1" dirty="0">
              <a:latin typeface="楷体_GB2312" pitchFamily="49" charset="-122"/>
              <a:ea typeface="楷体_GB2312" pitchFamily="49" charset="-122"/>
            </a:endParaRPr>
          </a:p>
          <a:p>
            <a:pPr eaLnBrk="0" hangingPunct="0"/>
            <a:r>
              <a:rPr lang="en-US" altLang="zh-CN" sz="2800" dirty="0" err="1">
                <a:solidFill>
                  <a:srgbClr val="990033"/>
                </a:solidFill>
              </a:rPr>
              <a:t>Wŏ</a:t>
            </a:r>
            <a:r>
              <a:rPr lang="en-US" altLang="zh-CN" sz="2800" dirty="0">
                <a:solidFill>
                  <a:srgbClr val="990033"/>
                </a:solidFill>
              </a:rPr>
              <a:t>        men   </a:t>
            </a:r>
            <a:r>
              <a:rPr lang="en-US" altLang="zh-CN" sz="2800" dirty="0" smtClean="0">
                <a:solidFill>
                  <a:srgbClr val="990033"/>
                </a:solidFill>
              </a:rPr>
              <a:t>de     </a:t>
            </a:r>
            <a:r>
              <a:rPr lang="en-US" altLang="zh-CN" sz="2800" dirty="0" err="1">
                <a:solidFill>
                  <a:srgbClr val="990033"/>
                </a:solidFill>
              </a:rPr>
              <a:t>guó</a:t>
            </a:r>
            <a:r>
              <a:rPr lang="en-US" altLang="zh-CN" sz="2800" dirty="0">
                <a:solidFill>
                  <a:srgbClr val="990033"/>
                </a:solidFill>
              </a:rPr>
              <a:t>    </a:t>
            </a:r>
            <a:r>
              <a:rPr lang="en-US" altLang="zh-CN" sz="2800" dirty="0" err="1" smtClean="0">
                <a:solidFill>
                  <a:srgbClr val="990033"/>
                </a:solidFill>
              </a:rPr>
              <a:t>qí</a:t>
            </a:r>
            <a:endParaRPr lang="en-US" altLang="zh-CN" sz="2800" dirty="0">
              <a:solidFill>
                <a:srgbClr val="990033"/>
              </a:solidFill>
            </a:endParaRPr>
          </a:p>
          <a:p>
            <a:pPr eaLnBrk="0" hangingPunct="0"/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我   们  </a:t>
            </a:r>
            <a:r>
              <a:rPr lang="zh-CN" altLang="en-US" sz="3600" b="1" dirty="0" smtClean="0">
                <a:latin typeface="楷体_GB2312" pitchFamily="49" charset="-122"/>
                <a:ea typeface="楷体_GB2312" pitchFamily="49" charset="-122"/>
              </a:rPr>
              <a:t>的  国 旗</a:t>
            </a:r>
            <a:r>
              <a:rPr lang="zh-CN" altLang="en-US" sz="36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</a:p>
          <a:p>
            <a:pPr eaLnBrk="0" hangingPunct="0"/>
            <a:endParaRPr lang="zh-CN" altLang="en-US" sz="3600" b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0" hangingPunct="0"/>
            <a:r>
              <a:rPr lang="en-US" altLang="zh-CN" sz="2800" dirty="0" err="1">
                <a:solidFill>
                  <a:srgbClr val="990033"/>
                </a:solidFill>
              </a:rPr>
              <a:t>guó</a:t>
            </a:r>
            <a:r>
              <a:rPr lang="en-US" altLang="zh-CN" sz="2800" dirty="0">
                <a:solidFill>
                  <a:srgbClr val="990033"/>
                </a:solidFill>
              </a:rPr>
              <a:t>        </a:t>
            </a:r>
            <a:r>
              <a:rPr lang="en-US" altLang="zh-CN" sz="2800" dirty="0" err="1">
                <a:solidFill>
                  <a:srgbClr val="990033"/>
                </a:solidFill>
              </a:rPr>
              <a:t>gē</a:t>
            </a:r>
            <a:r>
              <a:rPr lang="en-US" altLang="zh-CN" sz="2800" dirty="0">
                <a:solidFill>
                  <a:srgbClr val="990033"/>
                </a:solidFill>
              </a:rPr>
              <a:t>      </a:t>
            </a:r>
            <a:r>
              <a:rPr lang="en-US" altLang="zh-CN" sz="2800" dirty="0" err="1">
                <a:solidFill>
                  <a:srgbClr val="990033"/>
                </a:solidFill>
              </a:rPr>
              <a:t>shēng</a:t>
            </a:r>
            <a:r>
              <a:rPr lang="en-US" altLang="zh-CN" sz="2800" dirty="0">
                <a:solidFill>
                  <a:srgbClr val="990033"/>
                </a:solidFill>
              </a:rPr>
              <a:t>   </a:t>
            </a:r>
            <a:r>
              <a:rPr lang="en-US" altLang="zh-CN" sz="2800" dirty="0" err="1">
                <a:solidFill>
                  <a:srgbClr val="990033"/>
                </a:solidFill>
              </a:rPr>
              <a:t>zhōng</a:t>
            </a:r>
            <a:endParaRPr lang="en-US" altLang="zh-CN" sz="2800" dirty="0">
              <a:solidFill>
                <a:srgbClr val="990033"/>
              </a:solidFill>
            </a:endParaRPr>
          </a:p>
          <a:p>
            <a:pPr eaLnBrk="0" hangingPunct="0"/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国   歌   声   中,</a:t>
            </a:r>
          </a:p>
          <a:p>
            <a:pPr eaLnBrk="0" hangingPunct="0"/>
            <a:r>
              <a:rPr lang="en-US" altLang="zh-CN" dirty="0" err="1">
                <a:solidFill>
                  <a:srgbClr val="990033"/>
                </a:solidFill>
              </a:rPr>
              <a:t>xú</a:t>
            </a:r>
            <a:r>
              <a:rPr lang="en-US" altLang="zh-CN" sz="2800" dirty="0">
                <a:solidFill>
                  <a:srgbClr val="990033"/>
                </a:solidFill>
              </a:rPr>
              <a:t>          </a:t>
            </a:r>
            <a:r>
              <a:rPr lang="en-US" altLang="zh-CN" dirty="0" err="1">
                <a:solidFill>
                  <a:srgbClr val="990033"/>
                </a:solidFill>
              </a:rPr>
              <a:t>xú</a:t>
            </a:r>
            <a:r>
              <a:rPr lang="en-US" altLang="zh-CN" sz="2800" dirty="0">
                <a:solidFill>
                  <a:srgbClr val="990033"/>
                </a:solidFill>
              </a:rPr>
              <a:t>        </a:t>
            </a:r>
            <a:r>
              <a:rPr lang="en-US" altLang="zh-CN" sz="2800" dirty="0" err="1">
                <a:solidFill>
                  <a:srgbClr val="990033"/>
                </a:solidFill>
              </a:rPr>
              <a:t>shēng</a:t>
            </a:r>
            <a:r>
              <a:rPr lang="en-US" altLang="zh-CN" sz="2800" dirty="0">
                <a:solidFill>
                  <a:srgbClr val="990033"/>
                </a:solidFill>
              </a:rPr>
              <a:t>       </a:t>
            </a:r>
            <a:r>
              <a:rPr lang="en-US" altLang="zh-CN" sz="2800" dirty="0" err="1">
                <a:solidFill>
                  <a:srgbClr val="990033"/>
                </a:solidFill>
              </a:rPr>
              <a:t>qĭ</a:t>
            </a:r>
            <a:endParaRPr lang="en-US" altLang="zh-CN" sz="2800" dirty="0">
              <a:solidFill>
                <a:srgbClr val="990033"/>
              </a:solidFill>
            </a:endParaRPr>
          </a:p>
          <a:p>
            <a:pPr eaLnBrk="0" hangingPunct="0"/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徐   徐   升   </a:t>
            </a:r>
            <a:r>
              <a:rPr lang="zh-CN" altLang="en-US" sz="3600" b="1" dirty="0" smtClean="0">
                <a:latin typeface="楷体_GB2312" pitchFamily="49" charset="-122"/>
                <a:ea typeface="楷体_GB2312" pitchFamily="49" charset="-122"/>
              </a:rPr>
              <a:t>起</a:t>
            </a:r>
            <a:r>
              <a:rPr lang="zh-CN" altLang="en-US" sz="3600" b="1" dirty="0" smtClean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3600" b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9" name="Rectangle 5"/>
          <p:cNvSpPr>
            <a:spLocks noChangeArrowheads="1"/>
          </p:cNvSpPr>
          <p:nvPr/>
        </p:nvSpPr>
        <p:spPr bwMode="auto">
          <a:xfrm>
            <a:off x="1908175" y="188913"/>
            <a:ext cx="5616575" cy="5940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200" b="1" dirty="0" err="1">
                <a:solidFill>
                  <a:srgbClr val="990033"/>
                </a:solidFill>
              </a:rPr>
              <a:t>yíng</a:t>
            </a:r>
            <a:r>
              <a:rPr lang="en-US" altLang="zh-CN" sz="3200" b="1" dirty="0">
                <a:solidFill>
                  <a:srgbClr val="990033"/>
                </a:solidFill>
              </a:rPr>
              <a:t>      </a:t>
            </a:r>
            <a:r>
              <a:rPr lang="en-US" altLang="zh-CN" sz="3200" b="1" dirty="0" err="1">
                <a:solidFill>
                  <a:srgbClr val="990033"/>
                </a:solidFill>
              </a:rPr>
              <a:t>fēng</a:t>
            </a:r>
            <a:r>
              <a:rPr lang="en-US" altLang="zh-CN" sz="3200" b="1" dirty="0">
                <a:solidFill>
                  <a:srgbClr val="990033"/>
                </a:solidFill>
              </a:rPr>
              <a:t>     </a:t>
            </a:r>
            <a:r>
              <a:rPr lang="en-US" altLang="zh-CN" sz="3200" b="1" dirty="0" err="1">
                <a:solidFill>
                  <a:srgbClr val="990033"/>
                </a:solidFill>
              </a:rPr>
              <a:t>piāo</a:t>
            </a:r>
            <a:r>
              <a:rPr lang="en-US" altLang="zh-CN" sz="3200" b="1" dirty="0">
                <a:solidFill>
                  <a:srgbClr val="990033"/>
                </a:solidFill>
              </a:rPr>
              <a:t>     </a:t>
            </a:r>
            <a:r>
              <a:rPr lang="en-US" altLang="zh-CN" sz="3200" b="1" dirty="0" err="1">
                <a:solidFill>
                  <a:srgbClr val="990033"/>
                </a:solidFill>
              </a:rPr>
              <a:t>yáng</a:t>
            </a:r>
            <a:endParaRPr lang="en-US" altLang="zh-CN" sz="3200" b="1" dirty="0">
              <a:solidFill>
                <a:srgbClr val="990033"/>
              </a:solidFill>
            </a:endParaRPr>
          </a:p>
          <a:p>
            <a:r>
              <a:rPr lang="zh-CN" altLang="en-US" sz="3200" b="1" dirty="0">
                <a:solidFill>
                  <a:schemeClr val="tx2"/>
                </a:solidFill>
              </a:rPr>
              <a:t> 迎          风         飘        扬，</a:t>
            </a:r>
          </a:p>
          <a:p>
            <a:r>
              <a:rPr lang="en-US" altLang="zh-CN" sz="3200" b="1" dirty="0" err="1">
                <a:solidFill>
                  <a:srgbClr val="990033"/>
                </a:solidFill>
              </a:rPr>
              <a:t>duō</a:t>
            </a:r>
            <a:r>
              <a:rPr lang="en-US" altLang="zh-CN" sz="3200" b="1" dirty="0">
                <a:solidFill>
                  <a:srgbClr val="990033"/>
                </a:solidFill>
              </a:rPr>
              <a:t>        me       </a:t>
            </a:r>
            <a:r>
              <a:rPr lang="en-US" altLang="zh-CN" sz="3200" b="1" dirty="0" err="1">
                <a:solidFill>
                  <a:srgbClr val="990033"/>
                </a:solidFill>
              </a:rPr>
              <a:t>měi</a:t>
            </a:r>
            <a:r>
              <a:rPr lang="en-US" altLang="zh-CN" sz="3200" b="1" dirty="0">
                <a:solidFill>
                  <a:srgbClr val="990033"/>
                </a:solidFill>
              </a:rPr>
              <a:t>         </a:t>
            </a:r>
            <a:r>
              <a:rPr lang="en-US" altLang="zh-CN" sz="3200" b="1" dirty="0" err="1">
                <a:solidFill>
                  <a:srgbClr val="990033"/>
                </a:solidFill>
              </a:rPr>
              <a:t>lì</a:t>
            </a:r>
            <a:endParaRPr lang="en-US" altLang="zh-CN" sz="3200" b="1" dirty="0">
              <a:solidFill>
                <a:srgbClr val="990033"/>
              </a:solidFill>
            </a:endParaRPr>
          </a:p>
          <a:p>
            <a:r>
              <a:rPr lang="zh-CN" altLang="en-US" sz="3200" b="1" dirty="0">
                <a:solidFill>
                  <a:schemeClr val="tx2"/>
                </a:solidFill>
              </a:rPr>
              <a:t>多           么         美        丽。</a:t>
            </a:r>
          </a:p>
          <a:p>
            <a:r>
              <a:rPr lang="en-US" altLang="zh-CN" sz="3200" b="1" dirty="0" err="1">
                <a:solidFill>
                  <a:srgbClr val="990033"/>
                </a:solidFill>
              </a:rPr>
              <a:t>xiàng</a:t>
            </a:r>
            <a:r>
              <a:rPr lang="en-US" altLang="zh-CN" sz="3200" b="1" dirty="0">
                <a:solidFill>
                  <a:srgbClr val="990033"/>
                </a:solidFill>
              </a:rPr>
              <a:t>     </a:t>
            </a:r>
            <a:r>
              <a:rPr lang="en-US" altLang="zh-CN" sz="3200" b="1" dirty="0" err="1">
                <a:solidFill>
                  <a:srgbClr val="990033"/>
                </a:solidFill>
              </a:rPr>
              <a:t>zhe</a:t>
            </a:r>
            <a:r>
              <a:rPr lang="en-US" altLang="zh-CN" sz="3200" b="1" dirty="0">
                <a:solidFill>
                  <a:srgbClr val="990033"/>
                </a:solidFill>
              </a:rPr>
              <a:t>       </a:t>
            </a:r>
            <a:r>
              <a:rPr lang="en-US" altLang="zh-CN" sz="3200" b="1" dirty="0" err="1">
                <a:solidFill>
                  <a:srgbClr val="990033"/>
                </a:solidFill>
              </a:rPr>
              <a:t>guó</a:t>
            </a:r>
            <a:r>
              <a:rPr lang="en-US" altLang="zh-CN" sz="3200" b="1" dirty="0">
                <a:solidFill>
                  <a:srgbClr val="990033"/>
                </a:solidFill>
              </a:rPr>
              <a:t>       </a:t>
            </a:r>
            <a:r>
              <a:rPr lang="en-US" altLang="zh-CN" sz="3200" b="1" dirty="0" err="1">
                <a:solidFill>
                  <a:srgbClr val="990033"/>
                </a:solidFill>
              </a:rPr>
              <a:t>qí</a:t>
            </a:r>
            <a:endParaRPr lang="en-US" altLang="zh-CN" sz="3200" b="1" dirty="0">
              <a:solidFill>
                <a:srgbClr val="990033"/>
              </a:solidFill>
            </a:endParaRPr>
          </a:p>
          <a:p>
            <a:r>
              <a:rPr lang="zh-CN" altLang="en-US" sz="3200" b="1" dirty="0">
                <a:solidFill>
                  <a:schemeClr val="tx2"/>
                </a:solidFill>
              </a:rPr>
              <a:t>向           着         国        旗，</a:t>
            </a:r>
          </a:p>
          <a:p>
            <a:r>
              <a:rPr lang="en-US" altLang="zh-CN" sz="3200" b="1" dirty="0" err="1">
                <a:solidFill>
                  <a:srgbClr val="990033"/>
                </a:solidFill>
              </a:rPr>
              <a:t>wŏ</a:t>
            </a:r>
            <a:r>
              <a:rPr lang="en-US" altLang="zh-CN" sz="3200" b="1" dirty="0">
                <a:solidFill>
                  <a:srgbClr val="990033"/>
                </a:solidFill>
              </a:rPr>
              <a:t>         men        </a:t>
            </a:r>
            <a:r>
              <a:rPr lang="en-US" altLang="zh-CN" sz="3200" b="1" dirty="0" err="1">
                <a:solidFill>
                  <a:srgbClr val="990033"/>
                </a:solidFill>
              </a:rPr>
              <a:t>lì</a:t>
            </a:r>
            <a:r>
              <a:rPr lang="en-US" altLang="zh-CN" sz="3200" b="1" dirty="0">
                <a:solidFill>
                  <a:srgbClr val="990033"/>
                </a:solidFill>
              </a:rPr>
              <a:t>      </a:t>
            </a:r>
            <a:r>
              <a:rPr lang="en-US" altLang="zh-CN" sz="3200" b="1" dirty="0" err="1">
                <a:solidFill>
                  <a:srgbClr val="990033"/>
                </a:solidFill>
              </a:rPr>
              <a:t>zhèng</a:t>
            </a:r>
            <a:endParaRPr lang="en-US" altLang="zh-CN" sz="3200" b="1" dirty="0">
              <a:solidFill>
                <a:srgbClr val="990033"/>
              </a:solidFill>
            </a:endParaRPr>
          </a:p>
          <a:p>
            <a:r>
              <a:rPr lang="zh-CN" altLang="en-US" sz="3200" b="1" dirty="0"/>
              <a:t>我           们         立        正，</a:t>
            </a:r>
          </a:p>
          <a:p>
            <a:r>
              <a:rPr lang="en-US" altLang="zh-CN" sz="3200" b="1" dirty="0" err="1">
                <a:solidFill>
                  <a:srgbClr val="990033"/>
                </a:solidFill>
              </a:rPr>
              <a:t>wàng</a:t>
            </a:r>
            <a:r>
              <a:rPr lang="en-US" altLang="zh-CN" sz="3200" b="1" dirty="0">
                <a:solidFill>
                  <a:srgbClr val="990033"/>
                </a:solidFill>
              </a:rPr>
              <a:t>     </a:t>
            </a:r>
            <a:r>
              <a:rPr lang="en-US" altLang="zh-CN" sz="3200" b="1" dirty="0" err="1">
                <a:solidFill>
                  <a:srgbClr val="990033"/>
                </a:solidFill>
              </a:rPr>
              <a:t>zhe</a:t>
            </a:r>
            <a:r>
              <a:rPr lang="en-US" altLang="zh-CN" sz="3200" b="1" dirty="0">
                <a:solidFill>
                  <a:srgbClr val="990033"/>
                </a:solidFill>
              </a:rPr>
              <a:t>       </a:t>
            </a:r>
            <a:r>
              <a:rPr lang="en-US" altLang="zh-CN" sz="3200" b="1" dirty="0" err="1">
                <a:solidFill>
                  <a:srgbClr val="990033"/>
                </a:solidFill>
              </a:rPr>
              <a:t>guó</a:t>
            </a:r>
            <a:r>
              <a:rPr lang="en-US" altLang="zh-CN" sz="3200" b="1" dirty="0">
                <a:solidFill>
                  <a:srgbClr val="990033"/>
                </a:solidFill>
              </a:rPr>
              <a:t>       </a:t>
            </a:r>
            <a:r>
              <a:rPr lang="en-US" altLang="zh-CN" sz="3200" b="1" dirty="0" err="1">
                <a:solidFill>
                  <a:srgbClr val="990033"/>
                </a:solidFill>
              </a:rPr>
              <a:t>qí</a:t>
            </a:r>
            <a:endParaRPr lang="en-US" altLang="zh-CN" sz="3200" b="1" dirty="0">
              <a:solidFill>
                <a:srgbClr val="990033"/>
              </a:solidFill>
            </a:endParaRPr>
          </a:p>
          <a:p>
            <a:r>
              <a:rPr lang="zh-CN" altLang="en-US" sz="3200" b="1" dirty="0"/>
              <a:t>望           着         国        旗，</a:t>
            </a:r>
          </a:p>
          <a:p>
            <a:r>
              <a:rPr lang="en-US" altLang="zh-CN" sz="3200" b="1" dirty="0" err="1">
                <a:solidFill>
                  <a:srgbClr val="990033"/>
                </a:solidFill>
              </a:rPr>
              <a:t>wŏ</a:t>
            </a:r>
            <a:r>
              <a:rPr lang="en-US" altLang="zh-CN" sz="3200" b="1" dirty="0">
                <a:solidFill>
                  <a:srgbClr val="990033"/>
                </a:solidFill>
              </a:rPr>
              <a:t>         men</a:t>
            </a:r>
            <a:r>
              <a:rPr lang="en-US" altLang="zh-CN" sz="3200" b="1" dirty="0"/>
              <a:t>      </a:t>
            </a:r>
            <a:r>
              <a:rPr lang="en-US" altLang="zh-CN" sz="3200" b="1" dirty="0" err="1">
                <a:solidFill>
                  <a:srgbClr val="990033"/>
                </a:solidFill>
              </a:rPr>
              <a:t>jìng</a:t>
            </a:r>
            <a:r>
              <a:rPr lang="en-US" altLang="zh-CN" sz="3200" b="1" dirty="0">
                <a:solidFill>
                  <a:srgbClr val="990033"/>
                </a:solidFill>
              </a:rPr>
              <a:t>       </a:t>
            </a:r>
            <a:r>
              <a:rPr lang="en-US" altLang="zh-CN" sz="3200" b="1" dirty="0" err="1">
                <a:solidFill>
                  <a:srgbClr val="990033"/>
                </a:solidFill>
              </a:rPr>
              <a:t>lĭ</a:t>
            </a:r>
            <a:endParaRPr lang="en-US" altLang="zh-CN" sz="3200" b="1" dirty="0">
              <a:solidFill>
                <a:srgbClr val="990033"/>
              </a:solidFill>
            </a:endParaRPr>
          </a:p>
          <a:p>
            <a:r>
              <a:rPr lang="zh-CN" altLang="en-US" sz="3200" b="1" dirty="0"/>
              <a:t>我           们         敬        礼</a:t>
            </a:r>
            <a:r>
              <a:rPr lang="zh-CN" altLang="en-US" sz="3200" b="1" dirty="0">
                <a:solidFill>
                  <a:schemeClr val="tx2"/>
                </a:solidFill>
              </a:rPr>
              <a:t>。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升旗仪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507" name="AutoShape 3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86800" y="6400800"/>
            <a:ext cx="457200" cy="457200"/>
          </a:xfrm>
          <a:prstGeom prst="actionButtonBackPreviou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0" name="Text Box 4"/>
          <p:cNvSpPr txBox="1">
            <a:spLocks noChangeArrowheads="1"/>
          </p:cNvSpPr>
          <p:nvPr/>
        </p:nvSpPr>
        <p:spPr bwMode="auto">
          <a:xfrm>
            <a:off x="1258888" y="1557338"/>
            <a:ext cx="6769100" cy="1922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dirty="0">
                <a:solidFill>
                  <a:srgbClr val="0A0908"/>
                </a:solidFill>
                <a:latin typeface="楷体_GB2312" pitchFamily="49" charset="-122"/>
                <a:ea typeface="楷体_GB2312" pitchFamily="49" charset="-122"/>
              </a:rPr>
              <a:t>送一句话给国旗：</a:t>
            </a:r>
          </a:p>
          <a:p>
            <a:pPr>
              <a:spcBef>
                <a:spcPct val="50000"/>
              </a:spcBef>
            </a:pPr>
            <a:r>
              <a:rPr lang="zh-CN" altLang="en-US" sz="4800" dirty="0">
                <a:solidFill>
                  <a:srgbClr val="0A0908"/>
                </a:solidFill>
                <a:latin typeface="楷体_GB2312" pitchFamily="49" charset="-122"/>
                <a:ea typeface="楷体_GB2312" pitchFamily="49" charset="-122"/>
              </a:rPr>
              <a:t>五星红旗，</a:t>
            </a:r>
            <a:r>
              <a:rPr lang="zh-CN" altLang="en-US" sz="4800" u="sng" dirty="0">
                <a:solidFill>
                  <a:srgbClr val="0A0908"/>
                </a:solidFill>
                <a:latin typeface="楷体_GB2312" pitchFamily="49" charset="-122"/>
                <a:ea typeface="楷体_GB2312" pitchFamily="49" charset="-122"/>
              </a:rPr>
              <a:t>       </a:t>
            </a:r>
            <a:r>
              <a:rPr lang="zh-CN" altLang="en-US" sz="4800" dirty="0">
                <a:solidFill>
                  <a:srgbClr val="0A0908"/>
                </a:solidFill>
                <a:latin typeface="楷体_GB2312" pitchFamily="49" charset="-122"/>
                <a:ea typeface="楷体_GB2312" pitchFamily="49" charset="-122"/>
              </a:rPr>
              <a:t> 。</a:t>
            </a:r>
          </a:p>
        </p:txBody>
      </p:sp>
      <p:sp>
        <p:nvSpPr>
          <p:cNvPr id="50181" name="Line 5"/>
          <p:cNvSpPr>
            <a:spLocks noChangeShapeType="1"/>
          </p:cNvSpPr>
          <p:nvPr/>
        </p:nvSpPr>
        <p:spPr bwMode="auto">
          <a:xfrm flipH="1">
            <a:off x="6659563" y="1844675"/>
            <a:ext cx="0" cy="5013325"/>
          </a:xfrm>
          <a:prstGeom prst="line">
            <a:avLst/>
          </a:prstGeom>
          <a:noFill/>
          <a:ln w="88900">
            <a:solidFill>
              <a:srgbClr val="C0C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pic>
        <p:nvPicPr>
          <p:cNvPr id="50182" name="Picture 6" descr="国旗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70663" y="1700213"/>
            <a:ext cx="2573337" cy="175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183" name="Picture 7" descr="鸟7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00788" y="476250"/>
            <a:ext cx="1676400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Line 2"/>
          <p:cNvSpPr>
            <a:spLocks noChangeShapeType="1"/>
          </p:cNvSpPr>
          <p:nvPr/>
        </p:nvSpPr>
        <p:spPr bwMode="auto">
          <a:xfrm>
            <a:off x="1692275" y="40767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19" name="Text Box 3"/>
          <p:cNvSpPr txBox="1">
            <a:spLocks noChangeArrowheads="1"/>
          </p:cNvSpPr>
          <p:nvPr/>
        </p:nvSpPr>
        <p:spPr bwMode="auto">
          <a:xfrm>
            <a:off x="3635375" y="333375"/>
            <a:ext cx="295275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8000" b="1">
                <a:solidFill>
                  <a:srgbClr val="990033"/>
                </a:solidFill>
              </a:rPr>
              <a:t>shēng</a:t>
            </a:r>
          </a:p>
        </p:txBody>
      </p:sp>
      <p:grpSp>
        <p:nvGrpSpPr>
          <p:cNvPr id="34820" name="Group 4"/>
          <p:cNvGrpSpPr>
            <a:grpSpLocks/>
          </p:cNvGrpSpPr>
          <p:nvPr/>
        </p:nvGrpSpPr>
        <p:grpSpPr bwMode="auto">
          <a:xfrm>
            <a:off x="1979613" y="1412875"/>
            <a:ext cx="5688012" cy="5300663"/>
            <a:chOff x="1111" y="754"/>
            <a:chExt cx="3583" cy="3339"/>
          </a:xfrm>
        </p:grpSpPr>
        <p:sp>
          <p:nvSpPr>
            <p:cNvPr id="34821" name="Rectangle 5"/>
            <p:cNvSpPr>
              <a:spLocks noChangeArrowheads="1"/>
            </p:cNvSpPr>
            <p:nvPr/>
          </p:nvSpPr>
          <p:spPr bwMode="auto">
            <a:xfrm>
              <a:off x="1111" y="754"/>
              <a:ext cx="3583" cy="3339"/>
            </a:xfrm>
            <a:prstGeom prst="rect">
              <a:avLst/>
            </a:prstGeom>
            <a:noFill/>
            <a:ln w="57150">
              <a:solidFill>
                <a:srgbClr val="FF0066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kumimoji="0" lang="zh-CN" altLang="en-US" sz="2800">
                <a:ea typeface="楷体_GB2312" pitchFamily="49" charset="-122"/>
              </a:endParaRPr>
            </a:p>
          </p:txBody>
        </p:sp>
        <p:sp>
          <p:nvSpPr>
            <p:cNvPr id="34822" name="Line 6"/>
            <p:cNvSpPr>
              <a:spLocks noChangeShapeType="1"/>
            </p:cNvSpPr>
            <p:nvPr/>
          </p:nvSpPr>
          <p:spPr bwMode="auto">
            <a:xfrm>
              <a:off x="1111" y="2432"/>
              <a:ext cx="3583" cy="0"/>
            </a:xfrm>
            <a:prstGeom prst="line">
              <a:avLst/>
            </a:prstGeom>
            <a:noFill/>
            <a:ln w="57150">
              <a:solidFill>
                <a:srgbClr val="FF0066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4823" name="Line 7"/>
          <p:cNvSpPr>
            <a:spLocks noChangeShapeType="1"/>
          </p:cNvSpPr>
          <p:nvPr/>
        </p:nvSpPr>
        <p:spPr bwMode="auto">
          <a:xfrm>
            <a:off x="4859338" y="1341438"/>
            <a:ext cx="0" cy="5327650"/>
          </a:xfrm>
          <a:prstGeom prst="line">
            <a:avLst/>
          </a:prstGeom>
          <a:noFill/>
          <a:ln w="57150">
            <a:solidFill>
              <a:srgbClr val="FF0066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4" name="Text Box 8"/>
          <p:cNvSpPr txBox="1">
            <a:spLocks noChangeArrowheads="1"/>
          </p:cNvSpPr>
          <p:nvPr/>
        </p:nvSpPr>
        <p:spPr bwMode="auto">
          <a:xfrm>
            <a:off x="8027988" y="836613"/>
            <a:ext cx="793750" cy="7389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4000" dirty="0">
                <a:ea typeface="楷体_GB2312" pitchFamily="49" charset="-122"/>
              </a:rPr>
              <a:t>左边撇小小</a:t>
            </a:r>
            <a:r>
              <a:rPr kumimoji="0" lang="en-US" altLang="zh-CN" sz="4000" dirty="0">
                <a:ea typeface="楷体_GB2312" pitchFamily="49" charset="-122"/>
              </a:rPr>
              <a:t>,</a:t>
            </a:r>
            <a:r>
              <a:rPr kumimoji="0" lang="zh-CN" altLang="en-US" sz="4000" dirty="0">
                <a:ea typeface="楷体_GB2312" pitchFamily="49" charset="-122"/>
              </a:rPr>
              <a:t>右边竖长长</a:t>
            </a:r>
            <a:r>
              <a:rPr kumimoji="0" lang="en-US" altLang="zh-CN" sz="4000" dirty="0">
                <a:ea typeface="楷体_GB2312" pitchFamily="49" charset="-122"/>
              </a:rPr>
              <a:t>.</a:t>
            </a:r>
          </a:p>
        </p:txBody>
      </p:sp>
      <p:sp>
        <p:nvSpPr>
          <p:cNvPr id="34825" name="Text Box 9"/>
          <p:cNvSpPr txBox="1">
            <a:spLocks noChangeArrowheads="1"/>
          </p:cNvSpPr>
          <p:nvPr/>
        </p:nvSpPr>
        <p:spPr bwMode="auto">
          <a:xfrm>
            <a:off x="2555875" y="836613"/>
            <a:ext cx="4883150" cy="573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0" lang="zh-CN" altLang="en-US" sz="37000" dirty="0">
                <a:ea typeface="楷体_GB2312" pitchFamily="49" charset="-122"/>
              </a:rPr>
              <a:t>升</a:t>
            </a:r>
          </a:p>
        </p:txBody>
      </p:sp>
      <p:sp>
        <p:nvSpPr>
          <p:cNvPr id="34826" name="Text Box 10"/>
          <p:cNvSpPr txBox="1">
            <a:spLocks noChangeArrowheads="1"/>
          </p:cNvSpPr>
          <p:nvPr/>
        </p:nvSpPr>
        <p:spPr bwMode="auto">
          <a:xfrm>
            <a:off x="250825" y="1773238"/>
            <a:ext cx="1871663" cy="374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6000" dirty="0">
                <a:latin typeface="Arial" pitchFamily="34" charset="0"/>
                <a:ea typeface="楷体_GB2312" pitchFamily="49" charset="-122"/>
              </a:rPr>
              <a:t>升旗</a:t>
            </a:r>
          </a:p>
          <a:p>
            <a:pPr>
              <a:spcBef>
                <a:spcPct val="50000"/>
              </a:spcBef>
            </a:pPr>
            <a:r>
              <a:rPr kumimoji="0" lang="zh-CN" altLang="en-US" sz="6000" dirty="0">
                <a:latin typeface="Arial" pitchFamily="34" charset="0"/>
                <a:ea typeface="楷体_GB2312" pitchFamily="49" charset="-122"/>
              </a:rPr>
              <a:t>升起</a:t>
            </a:r>
          </a:p>
          <a:p>
            <a:pPr>
              <a:spcBef>
                <a:spcPct val="50000"/>
              </a:spcBef>
            </a:pPr>
            <a:r>
              <a:rPr kumimoji="0" lang="zh-CN" altLang="en-US" sz="6000" dirty="0">
                <a:latin typeface="Arial" pitchFamily="34" charset="0"/>
                <a:ea typeface="楷体_GB2312" pitchFamily="49" charset="-122"/>
              </a:rPr>
              <a:t>上升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4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Line 2"/>
          <p:cNvSpPr>
            <a:spLocks noChangeShapeType="1"/>
          </p:cNvSpPr>
          <p:nvPr/>
        </p:nvSpPr>
        <p:spPr bwMode="auto">
          <a:xfrm>
            <a:off x="1692275" y="40767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987" name="Text Box 3"/>
          <p:cNvSpPr txBox="1">
            <a:spLocks noChangeArrowheads="1"/>
          </p:cNvSpPr>
          <p:nvPr/>
        </p:nvSpPr>
        <p:spPr bwMode="auto">
          <a:xfrm>
            <a:off x="2916238" y="-242888"/>
            <a:ext cx="4103687" cy="1874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0" lang="en-US" altLang="zh-CN" sz="11700" b="1">
                <a:latin typeface="Arial" pitchFamily="34" charset="0"/>
              </a:rPr>
              <a:t>xiàng</a:t>
            </a:r>
            <a:endParaRPr lang="en-US" altLang="zh-CN" sz="11700" b="1">
              <a:solidFill>
                <a:srgbClr val="FF0000"/>
              </a:solidFill>
              <a:latin typeface="Arial" pitchFamily="34" charset="0"/>
            </a:endParaRPr>
          </a:p>
        </p:txBody>
      </p:sp>
      <p:grpSp>
        <p:nvGrpSpPr>
          <p:cNvPr id="41988" name="Group 4"/>
          <p:cNvGrpSpPr>
            <a:grpSpLocks/>
          </p:cNvGrpSpPr>
          <p:nvPr/>
        </p:nvGrpSpPr>
        <p:grpSpPr bwMode="auto">
          <a:xfrm>
            <a:off x="1979613" y="1412875"/>
            <a:ext cx="5688012" cy="5300663"/>
            <a:chOff x="1111" y="754"/>
            <a:chExt cx="3583" cy="3339"/>
          </a:xfrm>
        </p:grpSpPr>
        <p:sp>
          <p:nvSpPr>
            <p:cNvPr id="41989" name="Rectangle 5"/>
            <p:cNvSpPr>
              <a:spLocks noChangeArrowheads="1"/>
            </p:cNvSpPr>
            <p:nvPr/>
          </p:nvSpPr>
          <p:spPr bwMode="auto">
            <a:xfrm>
              <a:off x="1111" y="754"/>
              <a:ext cx="3583" cy="3339"/>
            </a:xfrm>
            <a:prstGeom prst="rect">
              <a:avLst/>
            </a:prstGeom>
            <a:noFill/>
            <a:ln w="57150">
              <a:solidFill>
                <a:srgbClr val="FF0066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kumimoji="0" lang="zh-CN" altLang="en-US" sz="2800">
                <a:ea typeface="楷体_GB2312" pitchFamily="49" charset="-122"/>
              </a:endParaRPr>
            </a:p>
          </p:txBody>
        </p:sp>
        <p:sp>
          <p:nvSpPr>
            <p:cNvPr id="41990" name="Line 6"/>
            <p:cNvSpPr>
              <a:spLocks noChangeShapeType="1"/>
            </p:cNvSpPr>
            <p:nvPr/>
          </p:nvSpPr>
          <p:spPr bwMode="auto">
            <a:xfrm>
              <a:off x="1111" y="2432"/>
              <a:ext cx="3583" cy="0"/>
            </a:xfrm>
            <a:prstGeom prst="line">
              <a:avLst/>
            </a:prstGeom>
            <a:noFill/>
            <a:ln w="57150">
              <a:solidFill>
                <a:srgbClr val="FF0066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1991" name="Line 7"/>
          <p:cNvSpPr>
            <a:spLocks noChangeShapeType="1"/>
          </p:cNvSpPr>
          <p:nvPr/>
        </p:nvSpPr>
        <p:spPr bwMode="auto">
          <a:xfrm>
            <a:off x="4859338" y="1341438"/>
            <a:ext cx="0" cy="5327650"/>
          </a:xfrm>
          <a:prstGeom prst="line">
            <a:avLst/>
          </a:prstGeom>
          <a:noFill/>
          <a:ln w="57150">
            <a:solidFill>
              <a:srgbClr val="FF0066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992" name="Text Box 8"/>
          <p:cNvSpPr txBox="1">
            <a:spLocks noChangeArrowheads="1"/>
          </p:cNvSpPr>
          <p:nvPr/>
        </p:nvSpPr>
        <p:spPr bwMode="auto">
          <a:xfrm>
            <a:off x="8101013" y="549275"/>
            <a:ext cx="793750" cy="7389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4000" dirty="0">
                <a:ea typeface="楷体_GB2312" pitchFamily="49" charset="-122"/>
              </a:rPr>
              <a:t>撇头长一点</a:t>
            </a:r>
            <a:r>
              <a:rPr kumimoji="0" lang="en-US" altLang="zh-CN" sz="4000" dirty="0">
                <a:ea typeface="楷体_GB2312" pitchFamily="49" charset="-122"/>
              </a:rPr>
              <a:t>,</a:t>
            </a:r>
            <a:r>
              <a:rPr kumimoji="0" lang="zh-CN" altLang="en-US" sz="4000" dirty="0">
                <a:ea typeface="楷体_GB2312" pitchFamily="49" charset="-122"/>
              </a:rPr>
              <a:t>框框上宽下面窄。</a:t>
            </a:r>
          </a:p>
        </p:txBody>
      </p:sp>
      <p:sp>
        <p:nvSpPr>
          <p:cNvPr id="41993" name="Text Box 9"/>
          <p:cNvSpPr txBox="1">
            <a:spLocks noChangeArrowheads="1"/>
          </p:cNvSpPr>
          <p:nvPr/>
        </p:nvSpPr>
        <p:spPr bwMode="auto">
          <a:xfrm>
            <a:off x="2555875" y="836613"/>
            <a:ext cx="4883150" cy="573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0" lang="zh-CN" altLang="en-US" sz="37000" dirty="0">
                <a:ea typeface="楷体_GB2312" pitchFamily="49" charset="-122"/>
              </a:rPr>
              <a:t>向</a:t>
            </a:r>
          </a:p>
        </p:txBody>
      </p:sp>
      <p:sp>
        <p:nvSpPr>
          <p:cNvPr id="41994" name="Text Box 10"/>
          <p:cNvSpPr txBox="1">
            <a:spLocks noChangeArrowheads="1"/>
          </p:cNvSpPr>
          <p:nvPr/>
        </p:nvSpPr>
        <p:spPr bwMode="auto">
          <a:xfrm>
            <a:off x="250825" y="1341438"/>
            <a:ext cx="1871663" cy="374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6000" dirty="0">
                <a:latin typeface="Arial" pitchFamily="34" charset="0"/>
                <a:ea typeface="楷体_GB2312" pitchFamily="49" charset="-122"/>
              </a:rPr>
              <a:t>方向</a:t>
            </a:r>
          </a:p>
          <a:p>
            <a:pPr>
              <a:spcBef>
                <a:spcPct val="50000"/>
              </a:spcBef>
            </a:pPr>
            <a:r>
              <a:rPr kumimoji="0" lang="zh-CN" altLang="en-US" sz="6000" dirty="0">
                <a:latin typeface="Arial" pitchFamily="34" charset="0"/>
                <a:ea typeface="楷体_GB2312" pitchFamily="49" charset="-122"/>
              </a:rPr>
              <a:t>向来</a:t>
            </a:r>
          </a:p>
          <a:p>
            <a:pPr>
              <a:spcBef>
                <a:spcPct val="50000"/>
              </a:spcBef>
            </a:pPr>
            <a:r>
              <a:rPr kumimoji="0" lang="zh-CN" altLang="en-US" sz="6000" dirty="0">
                <a:latin typeface="Arial" pitchFamily="34" charset="0"/>
                <a:ea typeface="楷体_GB2312" pitchFamily="49" charset="-122"/>
              </a:rPr>
              <a:t>一向</a:t>
            </a:r>
          </a:p>
        </p:txBody>
      </p:sp>
      <p:sp>
        <p:nvSpPr>
          <p:cNvPr id="41995" name="Rectangle 11"/>
          <p:cNvSpPr>
            <a:spLocks noChangeArrowheads="1"/>
          </p:cNvSpPr>
          <p:nvPr/>
        </p:nvSpPr>
        <p:spPr bwMode="auto">
          <a:xfrm>
            <a:off x="7812088" y="6597650"/>
            <a:ext cx="385762" cy="10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00">
                <a:solidFill>
                  <a:schemeClr val="bg1"/>
                </a:solidFill>
              </a:rPr>
              <a:t>  </a:t>
            </a:r>
            <a:r>
              <a:rPr lang="zh-CN" altLang="en-US" sz="100">
                <a:solidFill>
                  <a:schemeClr val="bg1"/>
                </a:solidFill>
              </a:rPr>
              <a:t>绿色圃中学资源网</a:t>
            </a:r>
            <a:r>
              <a:rPr lang="en-US" altLang="zh-CN" sz="100">
                <a:solidFill>
                  <a:schemeClr val="bg1"/>
                </a:solidFill>
              </a:rPr>
              <a:t>http://cz.lspjy.com</a:t>
            </a:r>
            <a:endParaRPr lang="zh-CN" altLang="en-US" sz="100">
              <a:solidFill>
                <a:schemeClr val="bg1"/>
              </a:solidFill>
            </a:endParaRPr>
          </a:p>
        </p:txBody>
      </p:sp>
      <p:sp>
        <p:nvSpPr>
          <p:cNvPr id="41996" name="Rectangle 12"/>
          <p:cNvSpPr>
            <a:spLocks noChangeArrowheads="1"/>
          </p:cNvSpPr>
          <p:nvPr/>
        </p:nvSpPr>
        <p:spPr bwMode="auto">
          <a:xfrm>
            <a:off x="684213" y="836613"/>
            <a:ext cx="1316037" cy="122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">
                <a:solidFill>
                  <a:schemeClr val="bg1"/>
                </a:solidFill>
              </a:rPr>
              <a:t>绿　色　圃　中　小　学　教　育　网</a:t>
            </a:r>
            <a:r>
              <a:rPr lang="en-US" altLang="zh-CN" sz="200">
                <a:solidFill>
                  <a:schemeClr val="bg1"/>
                </a:solidFill>
              </a:rPr>
              <a:t>h</a:t>
            </a:r>
            <a:r>
              <a:rPr lang="zh-CN" altLang="en-US" sz="200">
                <a:solidFill>
                  <a:schemeClr val="bg1"/>
                </a:solidFill>
              </a:rPr>
              <a:t>　</a:t>
            </a:r>
            <a:r>
              <a:rPr lang="en-US" altLang="zh-CN" sz="200">
                <a:solidFill>
                  <a:schemeClr val="bg1"/>
                </a:solidFill>
              </a:rPr>
              <a:t>t</a:t>
            </a:r>
            <a:r>
              <a:rPr lang="zh-CN" altLang="en-US" sz="200">
                <a:solidFill>
                  <a:schemeClr val="bg1"/>
                </a:solidFill>
              </a:rPr>
              <a:t>　</a:t>
            </a:r>
            <a:r>
              <a:rPr lang="en-US" altLang="zh-CN" sz="200">
                <a:solidFill>
                  <a:schemeClr val="bg1"/>
                </a:solidFill>
              </a:rPr>
              <a:t>t</a:t>
            </a:r>
            <a:r>
              <a:rPr lang="zh-CN" altLang="en-US" sz="200">
                <a:solidFill>
                  <a:schemeClr val="bg1"/>
                </a:solidFill>
              </a:rPr>
              <a:t>　</a:t>
            </a:r>
            <a:r>
              <a:rPr lang="en-US" altLang="zh-CN" sz="200">
                <a:solidFill>
                  <a:schemeClr val="bg1"/>
                </a:solidFill>
              </a:rPr>
              <a:t>p</a:t>
            </a:r>
            <a:r>
              <a:rPr lang="zh-CN" altLang="en-US" sz="200">
                <a:solidFill>
                  <a:schemeClr val="bg1"/>
                </a:solidFill>
              </a:rPr>
              <a:t>　</a:t>
            </a:r>
            <a:r>
              <a:rPr lang="en-US" altLang="zh-CN" sz="200">
                <a:solidFill>
                  <a:schemeClr val="bg1"/>
                </a:solidFill>
              </a:rPr>
              <a:t>:</a:t>
            </a:r>
            <a:r>
              <a:rPr lang="zh-CN" altLang="en-US" sz="200">
                <a:solidFill>
                  <a:schemeClr val="bg1"/>
                </a:solidFill>
              </a:rPr>
              <a:t>　</a:t>
            </a:r>
            <a:r>
              <a:rPr lang="en-US" altLang="zh-CN" sz="200">
                <a:solidFill>
                  <a:schemeClr val="bg1"/>
                </a:solidFill>
              </a:rPr>
              <a:t>/</a:t>
            </a:r>
            <a:r>
              <a:rPr lang="zh-CN" altLang="en-US" sz="200">
                <a:solidFill>
                  <a:schemeClr val="bg1"/>
                </a:solidFill>
              </a:rPr>
              <a:t>　</a:t>
            </a:r>
            <a:r>
              <a:rPr lang="en-US" altLang="zh-CN" sz="200">
                <a:solidFill>
                  <a:schemeClr val="bg1"/>
                </a:solidFill>
              </a:rPr>
              <a:t>/</a:t>
            </a:r>
            <a:r>
              <a:rPr lang="zh-CN" altLang="en-US" sz="200">
                <a:solidFill>
                  <a:schemeClr val="bg1"/>
                </a:solidFill>
              </a:rPr>
              <a:t>　</a:t>
            </a:r>
            <a:r>
              <a:rPr lang="en-US" altLang="zh-CN" sz="200">
                <a:solidFill>
                  <a:schemeClr val="bg1"/>
                </a:solidFill>
              </a:rPr>
              <a:t>w</a:t>
            </a:r>
            <a:r>
              <a:rPr lang="zh-CN" altLang="en-US" sz="200">
                <a:solidFill>
                  <a:schemeClr val="bg1"/>
                </a:solidFill>
              </a:rPr>
              <a:t>　</a:t>
            </a:r>
            <a:r>
              <a:rPr lang="en-US" altLang="zh-CN" sz="200">
                <a:solidFill>
                  <a:schemeClr val="bg1"/>
                </a:solidFill>
              </a:rPr>
              <a:t>w</a:t>
            </a:r>
            <a:r>
              <a:rPr lang="zh-CN" altLang="en-US" sz="200">
                <a:solidFill>
                  <a:schemeClr val="bg1"/>
                </a:solidFill>
              </a:rPr>
              <a:t>　</a:t>
            </a:r>
            <a:r>
              <a:rPr lang="en-US" altLang="zh-CN" sz="200">
                <a:solidFill>
                  <a:schemeClr val="bg1"/>
                </a:solidFill>
              </a:rPr>
              <a:t>w</a:t>
            </a:r>
            <a:r>
              <a:rPr lang="zh-CN" altLang="en-US" sz="200">
                <a:solidFill>
                  <a:schemeClr val="bg1"/>
                </a:solidFill>
              </a:rPr>
              <a:t>　</a:t>
            </a:r>
            <a:r>
              <a:rPr lang="en-US" altLang="zh-CN" sz="200">
                <a:solidFill>
                  <a:schemeClr val="bg1"/>
                </a:solidFill>
              </a:rPr>
              <a:t>.</a:t>
            </a:r>
            <a:r>
              <a:rPr lang="zh-CN" altLang="en-US" sz="200">
                <a:solidFill>
                  <a:schemeClr val="bg1"/>
                </a:solidFill>
              </a:rPr>
              <a:t>　</a:t>
            </a:r>
            <a:r>
              <a:rPr lang="en-US" altLang="zh-CN" sz="200">
                <a:solidFill>
                  <a:schemeClr val="bg1"/>
                </a:solidFill>
              </a:rPr>
              <a:t>l</a:t>
            </a:r>
            <a:r>
              <a:rPr lang="zh-CN" altLang="en-US" sz="200">
                <a:solidFill>
                  <a:schemeClr val="bg1"/>
                </a:solidFill>
              </a:rPr>
              <a:t>　</a:t>
            </a:r>
            <a:r>
              <a:rPr lang="en-US" altLang="zh-CN" sz="200">
                <a:solidFill>
                  <a:schemeClr val="bg1"/>
                </a:solidFill>
              </a:rPr>
              <a:t>s</a:t>
            </a:r>
            <a:r>
              <a:rPr lang="zh-CN" altLang="en-US" sz="200">
                <a:solidFill>
                  <a:schemeClr val="bg1"/>
                </a:solidFill>
              </a:rPr>
              <a:t>　</a:t>
            </a:r>
            <a:r>
              <a:rPr lang="en-US" altLang="zh-CN" sz="200">
                <a:solidFill>
                  <a:schemeClr val="bg1"/>
                </a:solidFill>
              </a:rPr>
              <a:t>p</a:t>
            </a:r>
            <a:r>
              <a:rPr lang="zh-CN" altLang="en-US" sz="200">
                <a:solidFill>
                  <a:schemeClr val="bg1"/>
                </a:solidFill>
              </a:rPr>
              <a:t>　</a:t>
            </a:r>
            <a:r>
              <a:rPr lang="en-US" altLang="zh-CN" sz="200">
                <a:solidFill>
                  <a:schemeClr val="bg1"/>
                </a:solidFill>
              </a:rPr>
              <a:t>j</a:t>
            </a:r>
            <a:r>
              <a:rPr lang="zh-CN" altLang="en-US" sz="200">
                <a:solidFill>
                  <a:schemeClr val="bg1"/>
                </a:solidFill>
              </a:rPr>
              <a:t>　</a:t>
            </a:r>
            <a:r>
              <a:rPr lang="en-US" altLang="zh-CN" sz="200">
                <a:solidFill>
                  <a:schemeClr val="bg1"/>
                </a:solidFill>
              </a:rPr>
              <a:t>y</a:t>
            </a:r>
            <a:r>
              <a:rPr lang="zh-CN" altLang="en-US" sz="200">
                <a:solidFill>
                  <a:schemeClr val="bg1"/>
                </a:solidFill>
              </a:rPr>
              <a:t>　</a:t>
            </a:r>
            <a:r>
              <a:rPr lang="en-US" altLang="zh-CN" sz="200">
                <a:solidFill>
                  <a:schemeClr val="bg1"/>
                </a:solidFill>
              </a:rPr>
              <a:t>.</a:t>
            </a:r>
            <a:r>
              <a:rPr lang="zh-CN" altLang="en-US" sz="200">
                <a:solidFill>
                  <a:schemeClr val="bg1"/>
                </a:solidFill>
              </a:rPr>
              <a:t>　</a:t>
            </a:r>
            <a:r>
              <a:rPr lang="en-US" altLang="zh-CN" sz="200">
                <a:solidFill>
                  <a:schemeClr val="bg1"/>
                </a:solidFill>
              </a:rPr>
              <a:t>c</a:t>
            </a:r>
            <a:r>
              <a:rPr lang="zh-CN" altLang="en-US" sz="200">
                <a:solidFill>
                  <a:schemeClr val="bg1"/>
                </a:solidFill>
              </a:rPr>
              <a:t>　</a:t>
            </a:r>
            <a:r>
              <a:rPr lang="en-US" altLang="zh-CN" sz="200">
                <a:solidFill>
                  <a:schemeClr val="bg1"/>
                </a:solidFill>
              </a:rPr>
              <a:t>o</a:t>
            </a:r>
            <a:r>
              <a:rPr lang="zh-CN" altLang="en-US" sz="200">
                <a:solidFill>
                  <a:schemeClr val="bg1"/>
                </a:solidFill>
              </a:rPr>
              <a:t>　</a:t>
            </a:r>
            <a:r>
              <a:rPr lang="en-US" altLang="zh-CN" sz="200">
                <a:solidFill>
                  <a:schemeClr val="bg1"/>
                </a:solidFill>
              </a:rPr>
              <a:t>m</a:t>
            </a:r>
            <a:endParaRPr lang="zh-CN" altLang="en-US" sz="2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9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9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1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Line 2"/>
          <p:cNvSpPr>
            <a:spLocks noChangeShapeType="1"/>
          </p:cNvSpPr>
          <p:nvPr/>
        </p:nvSpPr>
        <p:spPr bwMode="auto">
          <a:xfrm>
            <a:off x="1692275" y="40767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67" name="Text Box 3"/>
          <p:cNvSpPr txBox="1">
            <a:spLocks noChangeArrowheads="1"/>
          </p:cNvSpPr>
          <p:nvPr/>
        </p:nvSpPr>
        <p:spPr bwMode="auto">
          <a:xfrm>
            <a:off x="4067175" y="-242888"/>
            <a:ext cx="2952750" cy="1874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0" lang="en-US" altLang="zh-CN" sz="11700" b="1">
                <a:latin typeface="Arial" pitchFamily="34" charset="0"/>
              </a:rPr>
              <a:t>wǒ</a:t>
            </a:r>
            <a:endParaRPr lang="en-US" altLang="zh-CN" sz="11700" b="1">
              <a:solidFill>
                <a:srgbClr val="FF0000"/>
              </a:solidFill>
              <a:latin typeface="Arial" pitchFamily="34" charset="0"/>
            </a:endParaRPr>
          </a:p>
        </p:txBody>
      </p:sp>
      <p:grpSp>
        <p:nvGrpSpPr>
          <p:cNvPr id="36868" name="Group 4"/>
          <p:cNvGrpSpPr>
            <a:grpSpLocks/>
          </p:cNvGrpSpPr>
          <p:nvPr/>
        </p:nvGrpSpPr>
        <p:grpSpPr bwMode="auto">
          <a:xfrm>
            <a:off x="1979613" y="1412875"/>
            <a:ext cx="5688012" cy="5300663"/>
            <a:chOff x="1111" y="754"/>
            <a:chExt cx="3583" cy="3339"/>
          </a:xfrm>
        </p:grpSpPr>
        <p:sp>
          <p:nvSpPr>
            <p:cNvPr id="36869" name="Rectangle 5"/>
            <p:cNvSpPr>
              <a:spLocks noChangeArrowheads="1"/>
            </p:cNvSpPr>
            <p:nvPr/>
          </p:nvSpPr>
          <p:spPr bwMode="auto">
            <a:xfrm>
              <a:off x="1111" y="754"/>
              <a:ext cx="3583" cy="3339"/>
            </a:xfrm>
            <a:prstGeom prst="rect">
              <a:avLst/>
            </a:prstGeom>
            <a:noFill/>
            <a:ln w="57150">
              <a:solidFill>
                <a:srgbClr val="FF0066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kumimoji="0" lang="zh-CN" altLang="en-US" sz="2800">
                <a:ea typeface="楷体_GB2312" pitchFamily="49" charset="-122"/>
              </a:endParaRPr>
            </a:p>
          </p:txBody>
        </p:sp>
        <p:sp>
          <p:nvSpPr>
            <p:cNvPr id="36870" name="Line 6"/>
            <p:cNvSpPr>
              <a:spLocks noChangeShapeType="1"/>
            </p:cNvSpPr>
            <p:nvPr/>
          </p:nvSpPr>
          <p:spPr bwMode="auto">
            <a:xfrm>
              <a:off x="1111" y="2432"/>
              <a:ext cx="3583" cy="0"/>
            </a:xfrm>
            <a:prstGeom prst="line">
              <a:avLst/>
            </a:prstGeom>
            <a:noFill/>
            <a:ln w="57150">
              <a:solidFill>
                <a:srgbClr val="FF0066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6871" name="Line 7"/>
          <p:cNvSpPr>
            <a:spLocks noChangeShapeType="1"/>
          </p:cNvSpPr>
          <p:nvPr/>
        </p:nvSpPr>
        <p:spPr bwMode="auto">
          <a:xfrm>
            <a:off x="4859338" y="1341438"/>
            <a:ext cx="0" cy="5327650"/>
          </a:xfrm>
          <a:prstGeom prst="line">
            <a:avLst/>
          </a:prstGeom>
          <a:noFill/>
          <a:ln w="57150">
            <a:solidFill>
              <a:srgbClr val="FF0066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72" name="Text Box 8"/>
          <p:cNvSpPr txBox="1">
            <a:spLocks noChangeArrowheads="1"/>
          </p:cNvSpPr>
          <p:nvPr/>
        </p:nvSpPr>
        <p:spPr bwMode="auto">
          <a:xfrm>
            <a:off x="8101013" y="981075"/>
            <a:ext cx="793750" cy="7389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4000" dirty="0">
                <a:ea typeface="楷体_GB2312" pitchFamily="49" charset="-122"/>
              </a:rPr>
              <a:t>斜钩个子长</a:t>
            </a:r>
            <a:r>
              <a:rPr kumimoji="0" lang="en-US" altLang="zh-CN" sz="4000" dirty="0">
                <a:ea typeface="楷体_GB2312" pitchFamily="49" charset="-122"/>
              </a:rPr>
              <a:t>,</a:t>
            </a:r>
            <a:r>
              <a:rPr kumimoji="0" lang="zh-CN" altLang="en-US" sz="4000" dirty="0">
                <a:ea typeface="楷体_GB2312" pitchFamily="49" charset="-122"/>
              </a:rPr>
              <a:t>顶天又立地</a:t>
            </a:r>
            <a:r>
              <a:rPr kumimoji="0" lang="en-US" altLang="zh-CN" sz="4000" dirty="0">
                <a:ea typeface="楷体_GB2312" pitchFamily="49" charset="-122"/>
              </a:rPr>
              <a:t>.</a:t>
            </a:r>
          </a:p>
        </p:txBody>
      </p:sp>
      <p:sp>
        <p:nvSpPr>
          <p:cNvPr id="36873" name="Text Box 9"/>
          <p:cNvSpPr txBox="1">
            <a:spLocks noChangeArrowheads="1"/>
          </p:cNvSpPr>
          <p:nvPr/>
        </p:nvSpPr>
        <p:spPr bwMode="auto">
          <a:xfrm>
            <a:off x="2555875" y="836613"/>
            <a:ext cx="4883150" cy="573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0" lang="zh-CN" altLang="en-US" sz="37000" dirty="0">
                <a:ea typeface="楷体_GB2312" pitchFamily="49" charset="-122"/>
              </a:rPr>
              <a:t>我</a:t>
            </a:r>
          </a:p>
        </p:txBody>
      </p:sp>
      <p:sp>
        <p:nvSpPr>
          <p:cNvPr id="36874" name="Text Box 10"/>
          <p:cNvSpPr txBox="1">
            <a:spLocks noChangeArrowheads="1"/>
          </p:cNvSpPr>
          <p:nvPr/>
        </p:nvSpPr>
        <p:spPr bwMode="auto">
          <a:xfrm>
            <a:off x="395288" y="2349500"/>
            <a:ext cx="1871662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6000" dirty="0">
                <a:latin typeface="Arial" pitchFamily="34" charset="0"/>
                <a:ea typeface="楷体_GB2312" pitchFamily="49" charset="-122"/>
              </a:rPr>
              <a:t>我们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Line 2"/>
          <p:cNvSpPr>
            <a:spLocks noChangeShapeType="1"/>
          </p:cNvSpPr>
          <p:nvPr/>
        </p:nvSpPr>
        <p:spPr bwMode="auto">
          <a:xfrm>
            <a:off x="1692275" y="40767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891" name="Text Box 3"/>
          <p:cNvSpPr txBox="1">
            <a:spLocks noChangeArrowheads="1"/>
          </p:cNvSpPr>
          <p:nvPr/>
        </p:nvSpPr>
        <p:spPr bwMode="auto">
          <a:xfrm>
            <a:off x="3708400" y="0"/>
            <a:ext cx="3529013" cy="1874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0" lang="en-US" altLang="zh-CN" sz="11700" b="1">
                <a:latin typeface="Arial" pitchFamily="34" charset="0"/>
              </a:rPr>
              <a:t>men </a:t>
            </a:r>
            <a:endParaRPr lang="en-US" altLang="zh-CN" sz="11700" b="1">
              <a:solidFill>
                <a:srgbClr val="FF0000"/>
              </a:solidFill>
              <a:latin typeface="Arial" pitchFamily="34" charset="0"/>
            </a:endParaRPr>
          </a:p>
        </p:txBody>
      </p:sp>
      <p:grpSp>
        <p:nvGrpSpPr>
          <p:cNvPr id="37892" name="Group 4"/>
          <p:cNvGrpSpPr>
            <a:grpSpLocks/>
          </p:cNvGrpSpPr>
          <p:nvPr/>
        </p:nvGrpSpPr>
        <p:grpSpPr bwMode="auto">
          <a:xfrm>
            <a:off x="1979613" y="1412875"/>
            <a:ext cx="5688012" cy="5300663"/>
            <a:chOff x="1111" y="754"/>
            <a:chExt cx="3583" cy="3339"/>
          </a:xfrm>
        </p:grpSpPr>
        <p:sp>
          <p:nvSpPr>
            <p:cNvPr id="37893" name="Rectangle 5"/>
            <p:cNvSpPr>
              <a:spLocks noChangeArrowheads="1"/>
            </p:cNvSpPr>
            <p:nvPr/>
          </p:nvSpPr>
          <p:spPr bwMode="auto">
            <a:xfrm>
              <a:off x="1111" y="754"/>
              <a:ext cx="3583" cy="3339"/>
            </a:xfrm>
            <a:prstGeom prst="rect">
              <a:avLst/>
            </a:prstGeom>
            <a:noFill/>
            <a:ln w="57150">
              <a:solidFill>
                <a:srgbClr val="FF0066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kumimoji="0" lang="zh-CN" altLang="en-US" sz="2800">
                <a:ea typeface="楷体_GB2312" pitchFamily="49" charset="-122"/>
              </a:endParaRPr>
            </a:p>
          </p:txBody>
        </p:sp>
        <p:sp>
          <p:nvSpPr>
            <p:cNvPr id="37894" name="Line 6"/>
            <p:cNvSpPr>
              <a:spLocks noChangeShapeType="1"/>
            </p:cNvSpPr>
            <p:nvPr/>
          </p:nvSpPr>
          <p:spPr bwMode="auto">
            <a:xfrm>
              <a:off x="1111" y="2432"/>
              <a:ext cx="3583" cy="0"/>
            </a:xfrm>
            <a:prstGeom prst="line">
              <a:avLst/>
            </a:prstGeom>
            <a:noFill/>
            <a:ln w="57150">
              <a:solidFill>
                <a:srgbClr val="FF0066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7895" name="Line 7"/>
          <p:cNvSpPr>
            <a:spLocks noChangeShapeType="1"/>
          </p:cNvSpPr>
          <p:nvPr/>
        </p:nvSpPr>
        <p:spPr bwMode="auto">
          <a:xfrm>
            <a:off x="4859338" y="1341438"/>
            <a:ext cx="0" cy="5327650"/>
          </a:xfrm>
          <a:prstGeom prst="line">
            <a:avLst/>
          </a:prstGeom>
          <a:noFill/>
          <a:ln w="57150">
            <a:solidFill>
              <a:srgbClr val="FF0066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896" name="Text Box 8"/>
          <p:cNvSpPr txBox="1">
            <a:spLocks noChangeArrowheads="1"/>
          </p:cNvSpPr>
          <p:nvPr/>
        </p:nvSpPr>
        <p:spPr bwMode="auto">
          <a:xfrm>
            <a:off x="8027988" y="1268413"/>
            <a:ext cx="793750" cy="7389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4000">
                <a:ea typeface="楷体_GB2312" pitchFamily="49" charset="-122"/>
              </a:rPr>
              <a:t>人在门前站</a:t>
            </a:r>
            <a:r>
              <a:rPr kumimoji="0" lang="en-US" altLang="zh-CN" sz="4000">
                <a:ea typeface="楷体_GB2312" pitchFamily="49" charset="-122"/>
              </a:rPr>
              <a:t>,</a:t>
            </a:r>
            <a:r>
              <a:rPr kumimoji="0" lang="zh-CN" altLang="en-US" sz="4000">
                <a:ea typeface="楷体_GB2312" pitchFamily="49" charset="-122"/>
              </a:rPr>
              <a:t>门变瘦一点。</a:t>
            </a:r>
          </a:p>
        </p:txBody>
      </p:sp>
      <p:sp>
        <p:nvSpPr>
          <p:cNvPr id="37897" name="Text Box 9"/>
          <p:cNvSpPr txBox="1">
            <a:spLocks noChangeArrowheads="1"/>
          </p:cNvSpPr>
          <p:nvPr/>
        </p:nvSpPr>
        <p:spPr bwMode="auto">
          <a:xfrm>
            <a:off x="2555875" y="836613"/>
            <a:ext cx="4883150" cy="573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0" lang="zh-CN" altLang="en-US" sz="37000">
                <a:ea typeface="楷体_GB2312" pitchFamily="49" charset="-122"/>
              </a:rPr>
              <a:t>们</a:t>
            </a:r>
          </a:p>
        </p:txBody>
      </p:sp>
      <p:sp>
        <p:nvSpPr>
          <p:cNvPr id="37898" name="Text Box 10"/>
          <p:cNvSpPr txBox="1">
            <a:spLocks noChangeArrowheads="1"/>
          </p:cNvSpPr>
          <p:nvPr/>
        </p:nvSpPr>
        <p:spPr bwMode="auto">
          <a:xfrm>
            <a:off x="250825" y="1196975"/>
            <a:ext cx="1871663" cy="374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6000">
                <a:latin typeface="Arial" pitchFamily="34" charset="0"/>
                <a:ea typeface="楷体_GB2312" pitchFamily="49" charset="-122"/>
              </a:rPr>
              <a:t>我们</a:t>
            </a:r>
          </a:p>
          <a:p>
            <a:pPr>
              <a:spcBef>
                <a:spcPct val="50000"/>
              </a:spcBef>
            </a:pPr>
            <a:r>
              <a:rPr kumimoji="0" lang="zh-CN" altLang="en-US" sz="6000">
                <a:latin typeface="Arial" pitchFamily="34" charset="0"/>
                <a:ea typeface="楷体_GB2312" pitchFamily="49" charset="-122"/>
              </a:rPr>
              <a:t>人们</a:t>
            </a:r>
          </a:p>
          <a:p>
            <a:pPr>
              <a:spcBef>
                <a:spcPct val="50000"/>
              </a:spcBef>
            </a:pPr>
            <a:r>
              <a:rPr kumimoji="0" lang="zh-CN" altLang="en-US" sz="6000">
                <a:latin typeface="Arial" pitchFamily="34" charset="0"/>
                <a:ea typeface="楷体_GB2312" pitchFamily="49" charset="-122"/>
              </a:rPr>
              <a:t>他们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78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7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天安门1"/>
          <p:cNvPicPr>
            <a:picLocks noChangeAspect="1" noChangeArrowheads="1"/>
          </p:cNvPicPr>
          <p:nvPr/>
        </p:nvPicPr>
        <p:blipFill>
          <a:blip r:embed="rId3">
            <a:lum bright="2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0" y="-20638"/>
            <a:ext cx="184150" cy="457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7812088" y="6597650"/>
            <a:ext cx="385762" cy="10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00">
                <a:solidFill>
                  <a:schemeClr val="bg1"/>
                </a:solidFill>
              </a:rPr>
              <a:t>  </a:t>
            </a:r>
            <a:r>
              <a:rPr lang="zh-CN" altLang="en-US" sz="100">
                <a:solidFill>
                  <a:schemeClr val="bg1"/>
                </a:solidFill>
              </a:rPr>
              <a:t>绿色圃中学资源网</a:t>
            </a:r>
            <a:r>
              <a:rPr lang="en-US" altLang="zh-CN" sz="100">
                <a:solidFill>
                  <a:schemeClr val="bg1"/>
                </a:solidFill>
              </a:rPr>
              <a:t>http://cz.lspjy.com</a:t>
            </a:r>
            <a:endParaRPr lang="zh-CN" altLang="en-US" sz="1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Line 2"/>
          <p:cNvSpPr>
            <a:spLocks noChangeShapeType="1"/>
          </p:cNvSpPr>
          <p:nvPr/>
        </p:nvSpPr>
        <p:spPr bwMode="auto">
          <a:xfrm>
            <a:off x="1692275" y="40767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15" name="Text Box 3"/>
          <p:cNvSpPr txBox="1">
            <a:spLocks noChangeArrowheads="1"/>
          </p:cNvSpPr>
          <p:nvPr/>
        </p:nvSpPr>
        <p:spPr bwMode="auto">
          <a:xfrm>
            <a:off x="2700338" y="-242888"/>
            <a:ext cx="5040312" cy="1874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0" lang="en-US" altLang="zh-CN" sz="11700" b="1">
                <a:latin typeface="Arial" pitchFamily="34" charset="0"/>
              </a:rPr>
              <a:t>zhōng</a:t>
            </a:r>
            <a:endParaRPr lang="en-US" altLang="zh-CN" sz="11700" b="1">
              <a:solidFill>
                <a:srgbClr val="FF0000"/>
              </a:solidFill>
              <a:latin typeface="Arial" pitchFamily="34" charset="0"/>
            </a:endParaRPr>
          </a:p>
        </p:txBody>
      </p:sp>
      <p:grpSp>
        <p:nvGrpSpPr>
          <p:cNvPr id="38916" name="Group 4"/>
          <p:cNvGrpSpPr>
            <a:grpSpLocks/>
          </p:cNvGrpSpPr>
          <p:nvPr/>
        </p:nvGrpSpPr>
        <p:grpSpPr bwMode="auto">
          <a:xfrm>
            <a:off x="1979613" y="1412875"/>
            <a:ext cx="5688012" cy="5300663"/>
            <a:chOff x="1111" y="754"/>
            <a:chExt cx="3583" cy="3339"/>
          </a:xfrm>
        </p:grpSpPr>
        <p:sp>
          <p:nvSpPr>
            <p:cNvPr id="38917" name="Rectangle 5"/>
            <p:cNvSpPr>
              <a:spLocks noChangeArrowheads="1"/>
            </p:cNvSpPr>
            <p:nvPr/>
          </p:nvSpPr>
          <p:spPr bwMode="auto">
            <a:xfrm>
              <a:off x="1111" y="754"/>
              <a:ext cx="3583" cy="3339"/>
            </a:xfrm>
            <a:prstGeom prst="rect">
              <a:avLst/>
            </a:prstGeom>
            <a:noFill/>
            <a:ln w="57150">
              <a:solidFill>
                <a:srgbClr val="FF0066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kumimoji="0" lang="zh-CN" altLang="en-US" sz="2800">
                <a:ea typeface="楷体_GB2312" pitchFamily="49" charset="-122"/>
              </a:endParaRPr>
            </a:p>
          </p:txBody>
        </p:sp>
        <p:sp>
          <p:nvSpPr>
            <p:cNvPr id="38918" name="Line 6"/>
            <p:cNvSpPr>
              <a:spLocks noChangeShapeType="1"/>
            </p:cNvSpPr>
            <p:nvPr/>
          </p:nvSpPr>
          <p:spPr bwMode="auto">
            <a:xfrm>
              <a:off x="1111" y="2432"/>
              <a:ext cx="3583" cy="0"/>
            </a:xfrm>
            <a:prstGeom prst="line">
              <a:avLst/>
            </a:prstGeom>
            <a:noFill/>
            <a:ln w="57150">
              <a:solidFill>
                <a:srgbClr val="FF0066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8919" name="Line 7"/>
          <p:cNvSpPr>
            <a:spLocks noChangeShapeType="1"/>
          </p:cNvSpPr>
          <p:nvPr/>
        </p:nvSpPr>
        <p:spPr bwMode="auto">
          <a:xfrm>
            <a:off x="4859338" y="1341438"/>
            <a:ext cx="0" cy="5327650"/>
          </a:xfrm>
          <a:prstGeom prst="line">
            <a:avLst/>
          </a:prstGeom>
          <a:noFill/>
          <a:ln w="57150">
            <a:solidFill>
              <a:srgbClr val="FF0066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20" name="Text Box 8"/>
          <p:cNvSpPr txBox="1">
            <a:spLocks noChangeArrowheads="1"/>
          </p:cNvSpPr>
          <p:nvPr/>
        </p:nvSpPr>
        <p:spPr bwMode="auto">
          <a:xfrm>
            <a:off x="8027988" y="620713"/>
            <a:ext cx="793750" cy="7389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4000">
                <a:ea typeface="楷体_GB2312" pitchFamily="49" charset="-122"/>
              </a:rPr>
              <a:t>一竖穿扁口</a:t>
            </a:r>
            <a:r>
              <a:rPr kumimoji="0" lang="en-US" altLang="zh-CN" sz="4000">
                <a:ea typeface="楷体_GB2312" pitchFamily="49" charset="-122"/>
              </a:rPr>
              <a:t>,</a:t>
            </a:r>
            <a:r>
              <a:rPr kumimoji="0" lang="zh-CN" altLang="en-US" sz="4000">
                <a:ea typeface="楷体_GB2312" pitchFamily="49" charset="-122"/>
              </a:rPr>
              <a:t>上短下更长。</a:t>
            </a:r>
          </a:p>
        </p:txBody>
      </p:sp>
      <p:sp>
        <p:nvSpPr>
          <p:cNvPr id="38921" name="Text Box 9"/>
          <p:cNvSpPr txBox="1">
            <a:spLocks noChangeArrowheads="1"/>
          </p:cNvSpPr>
          <p:nvPr/>
        </p:nvSpPr>
        <p:spPr bwMode="auto">
          <a:xfrm>
            <a:off x="2484438" y="836613"/>
            <a:ext cx="4883150" cy="573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0" lang="zh-CN" altLang="en-US" sz="37000">
                <a:ea typeface="楷体_GB2312" pitchFamily="49" charset="-122"/>
              </a:rPr>
              <a:t>中</a:t>
            </a:r>
          </a:p>
        </p:txBody>
      </p:sp>
      <p:sp>
        <p:nvSpPr>
          <p:cNvPr id="38922" name="Text Box 10"/>
          <p:cNvSpPr txBox="1">
            <a:spLocks noChangeArrowheads="1"/>
          </p:cNvSpPr>
          <p:nvPr/>
        </p:nvSpPr>
        <p:spPr bwMode="auto">
          <a:xfrm>
            <a:off x="250825" y="1557338"/>
            <a:ext cx="1871663" cy="374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6000">
                <a:latin typeface="Arial" pitchFamily="34" charset="0"/>
                <a:ea typeface="楷体_GB2312" pitchFamily="49" charset="-122"/>
              </a:rPr>
              <a:t>中国</a:t>
            </a:r>
          </a:p>
          <a:p>
            <a:pPr>
              <a:spcBef>
                <a:spcPct val="50000"/>
              </a:spcBef>
            </a:pPr>
            <a:r>
              <a:rPr kumimoji="0" lang="zh-CN" altLang="en-US" sz="6000">
                <a:latin typeface="Arial" pitchFamily="34" charset="0"/>
                <a:ea typeface="楷体_GB2312" pitchFamily="49" charset="-122"/>
              </a:rPr>
              <a:t>中用</a:t>
            </a:r>
          </a:p>
          <a:p>
            <a:pPr>
              <a:spcBef>
                <a:spcPct val="50000"/>
              </a:spcBef>
            </a:pPr>
            <a:r>
              <a:rPr kumimoji="0" lang="zh-CN" altLang="en-US" sz="6000">
                <a:latin typeface="Arial" pitchFamily="34" charset="0"/>
                <a:ea typeface="楷体_GB2312" pitchFamily="49" charset="-122"/>
              </a:rPr>
              <a:t>中间</a:t>
            </a:r>
          </a:p>
        </p:txBody>
      </p:sp>
      <p:sp>
        <p:nvSpPr>
          <p:cNvPr id="38923" name="Rectangle 11"/>
          <p:cNvSpPr>
            <a:spLocks noChangeArrowheads="1"/>
          </p:cNvSpPr>
          <p:nvPr/>
        </p:nvSpPr>
        <p:spPr bwMode="auto">
          <a:xfrm>
            <a:off x="684213" y="836613"/>
            <a:ext cx="1316037" cy="122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">
                <a:solidFill>
                  <a:schemeClr val="bg1"/>
                </a:solidFill>
              </a:rPr>
              <a:t>绿　色　圃　中　小　学　教　育　网</a:t>
            </a:r>
            <a:r>
              <a:rPr lang="en-US" altLang="zh-CN" sz="200">
                <a:solidFill>
                  <a:schemeClr val="bg1"/>
                </a:solidFill>
              </a:rPr>
              <a:t>h</a:t>
            </a:r>
            <a:r>
              <a:rPr lang="zh-CN" altLang="en-US" sz="200">
                <a:solidFill>
                  <a:schemeClr val="bg1"/>
                </a:solidFill>
              </a:rPr>
              <a:t>　</a:t>
            </a:r>
            <a:r>
              <a:rPr lang="en-US" altLang="zh-CN" sz="200">
                <a:solidFill>
                  <a:schemeClr val="bg1"/>
                </a:solidFill>
              </a:rPr>
              <a:t>t</a:t>
            </a:r>
            <a:r>
              <a:rPr lang="zh-CN" altLang="en-US" sz="200">
                <a:solidFill>
                  <a:schemeClr val="bg1"/>
                </a:solidFill>
              </a:rPr>
              <a:t>　</a:t>
            </a:r>
            <a:r>
              <a:rPr lang="en-US" altLang="zh-CN" sz="200">
                <a:solidFill>
                  <a:schemeClr val="bg1"/>
                </a:solidFill>
              </a:rPr>
              <a:t>t</a:t>
            </a:r>
            <a:r>
              <a:rPr lang="zh-CN" altLang="en-US" sz="200">
                <a:solidFill>
                  <a:schemeClr val="bg1"/>
                </a:solidFill>
              </a:rPr>
              <a:t>　</a:t>
            </a:r>
            <a:r>
              <a:rPr lang="en-US" altLang="zh-CN" sz="200">
                <a:solidFill>
                  <a:schemeClr val="bg1"/>
                </a:solidFill>
              </a:rPr>
              <a:t>p</a:t>
            </a:r>
            <a:r>
              <a:rPr lang="zh-CN" altLang="en-US" sz="200">
                <a:solidFill>
                  <a:schemeClr val="bg1"/>
                </a:solidFill>
              </a:rPr>
              <a:t>　</a:t>
            </a:r>
            <a:r>
              <a:rPr lang="en-US" altLang="zh-CN" sz="200">
                <a:solidFill>
                  <a:schemeClr val="bg1"/>
                </a:solidFill>
              </a:rPr>
              <a:t>:</a:t>
            </a:r>
            <a:r>
              <a:rPr lang="zh-CN" altLang="en-US" sz="200">
                <a:solidFill>
                  <a:schemeClr val="bg1"/>
                </a:solidFill>
              </a:rPr>
              <a:t>　</a:t>
            </a:r>
            <a:r>
              <a:rPr lang="en-US" altLang="zh-CN" sz="200">
                <a:solidFill>
                  <a:schemeClr val="bg1"/>
                </a:solidFill>
              </a:rPr>
              <a:t>/</a:t>
            </a:r>
            <a:r>
              <a:rPr lang="zh-CN" altLang="en-US" sz="200">
                <a:solidFill>
                  <a:schemeClr val="bg1"/>
                </a:solidFill>
              </a:rPr>
              <a:t>　</a:t>
            </a:r>
            <a:r>
              <a:rPr lang="en-US" altLang="zh-CN" sz="200">
                <a:solidFill>
                  <a:schemeClr val="bg1"/>
                </a:solidFill>
              </a:rPr>
              <a:t>/</a:t>
            </a:r>
            <a:r>
              <a:rPr lang="zh-CN" altLang="en-US" sz="200">
                <a:solidFill>
                  <a:schemeClr val="bg1"/>
                </a:solidFill>
              </a:rPr>
              <a:t>　</a:t>
            </a:r>
            <a:r>
              <a:rPr lang="en-US" altLang="zh-CN" sz="200">
                <a:solidFill>
                  <a:schemeClr val="bg1"/>
                </a:solidFill>
              </a:rPr>
              <a:t>w</a:t>
            </a:r>
            <a:r>
              <a:rPr lang="zh-CN" altLang="en-US" sz="200">
                <a:solidFill>
                  <a:schemeClr val="bg1"/>
                </a:solidFill>
              </a:rPr>
              <a:t>　</a:t>
            </a:r>
            <a:r>
              <a:rPr lang="en-US" altLang="zh-CN" sz="200">
                <a:solidFill>
                  <a:schemeClr val="bg1"/>
                </a:solidFill>
              </a:rPr>
              <a:t>w</a:t>
            </a:r>
            <a:r>
              <a:rPr lang="zh-CN" altLang="en-US" sz="200">
                <a:solidFill>
                  <a:schemeClr val="bg1"/>
                </a:solidFill>
              </a:rPr>
              <a:t>　</a:t>
            </a:r>
            <a:r>
              <a:rPr lang="en-US" altLang="zh-CN" sz="200">
                <a:solidFill>
                  <a:schemeClr val="bg1"/>
                </a:solidFill>
              </a:rPr>
              <a:t>w</a:t>
            </a:r>
            <a:r>
              <a:rPr lang="zh-CN" altLang="en-US" sz="200">
                <a:solidFill>
                  <a:schemeClr val="bg1"/>
                </a:solidFill>
              </a:rPr>
              <a:t>　</a:t>
            </a:r>
            <a:r>
              <a:rPr lang="en-US" altLang="zh-CN" sz="200">
                <a:solidFill>
                  <a:schemeClr val="bg1"/>
                </a:solidFill>
              </a:rPr>
              <a:t>.</a:t>
            </a:r>
            <a:r>
              <a:rPr lang="zh-CN" altLang="en-US" sz="200">
                <a:solidFill>
                  <a:schemeClr val="bg1"/>
                </a:solidFill>
              </a:rPr>
              <a:t>　</a:t>
            </a:r>
            <a:r>
              <a:rPr lang="en-US" altLang="zh-CN" sz="200">
                <a:solidFill>
                  <a:schemeClr val="bg1"/>
                </a:solidFill>
              </a:rPr>
              <a:t>l</a:t>
            </a:r>
            <a:r>
              <a:rPr lang="zh-CN" altLang="en-US" sz="200">
                <a:solidFill>
                  <a:schemeClr val="bg1"/>
                </a:solidFill>
              </a:rPr>
              <a:t>　</a:t>
            </a:r>
            <a:r>
              <a:rPr lang="en-US" altLang="zh-CN" sz="200">
                <a:solidFill>
                  <a:schemeClr val="bg1"/>
                </a:solidFill>
              </a:rPr>
              <a:t>s</a:t>
            </a:r>
            <a:r>
              <a:rPr lang="zh-CN" altLang="en-US" sz="200">
                <a:solidFill>
                  <a:schemeClr val="bg1"/>
                </a:solidFill>
              </a:rPr>
              <a:t>　</a:t>
            </a:r>
            <a:r>
              <a:rPr lang="en-US" altLang="zh-CN" sz="200">
                <a:solidFill>
                  <a:schemeClr val="bg1"/>
                </a:solidFill>
              </a:rPr>
              <a:t>p</a:t>
            </a:r>
            <a:r>
              <a:rPr lang="zh-CN" altLang="en-US" sz="200">
                <a:solidFill>
                  <a:schemeClr val="bg1"/>
                </a:solidFill>
              </a:rPr>
              <a:t>　</a:t>
            </a:r>
            <a:r>
              <a:rPr lang="en-US" altLang="zh-CN" sz="200">
                <a:solidFill>
                  <a:schemeClr val="bg1"/>
                </a:solidFill>
              </a:rPr>
              <a:t>j</a:t>
            </a:r>
            <a:r>
              <a:rPr lang="zh-CN" altLang="en-US" sz="200">
                <a:solidFill>
                  <a:schemeClr val="bg1"/>
                </a:solidFill>
              </a:rPr>
              <a:t>　</a:t>
            </a:r>
            <a:r>
              <a:rPr lang="en-US" altLang="zh-CN" sz="200">
                <a:solidFill>
                  <a:schemeClr val="bg1"/>
                </a:solidFill>
              </a:rPr>
              <a:t>y</a:t>
            </a:r>
            <a:r>
              <a:rPr lang="zh-CN" altLang="en-US" sz="200">
                <a:solidFill>
                  <a:schemeClr val="bg1"/>
                </a:solidFill>
              </a:rPr>
              <a:t>　</a:t>
            </a:r>
            <a:r>
              <a:rPr lang="en-US" altLang="zh-CN" sz="200">
                <a:solidFill>
                  <a:schemeClr val="bg1"/>
                </a:solidFill>
              </a:rPr>
              <a:t>.</a:t>
            </a:r>
            <a:r>
              <a:rPr lang="zh-CN" altLang="en-US" sz="200">
                <a:solidFill>
                  <a:schemeClr val="bg1"/>
                </a:solidFill>
              </a:rPr>
              <a:t>　</a:t>
            </a:r>
            <a:r>
              <a:rPr lang="en-US" altLang="zh-CN" sz="200">
                <a:solidFill>
                  <a:schemeClr val="bg1"/>
                </a:solidFill>
              </a:rPr>
              <a:t>c</a:t>
            </a:r>
            <a:r>
              <a:rPr lang="zh-CN" altLang="en-US" sz="200">
                <a:solidFill>
                  <a:schemeClr val="bg1"/>
                </a:solidFill>
              </a:rPr>
              <a:t>　</a:t>
            </a:r>
            <a:r>
              <a:rPr lang="en-US" altLang="zh-CN" sz="200">
                <a:solidFill>
                  <a:schemeClr val="bg1"/>
                </a:solidFill>
              </a:rPr>
              <a:t>o</a:t>
            </a:r>
            <a:r>
              <a:rPr lang="zh-CN" altLang="en-US" sz="200">
                <a:solidFill>
                  <a:schemeClr val="bg1"/>
                </a:solidFill>
              </a:rPr>
              <a:t>　</a:t>
            </a:r>
            <a:r>
              <a:rPr lang="en-US" altLang="zh-CN" sz="200">
                <a:solidFill>
                  <a:schemeClr val="bg1"/>
                </a:solidFill>
              </a:rPr>
              <a:t>m</a:t>
            </a:r>
            <a:endParaRPr lang="zh-CN" altLang="en-US" sz="2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8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2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Line 2"/>
          <p:cNvSpPr>
            <a:spLocks noChangeShapeType="1"/>
          </p:cNvSpPr>
          <p:nvPr/>
        </p:nvSpPr>
        <p:spPr bwMode="auto">
          <a:xfrm>
            <a:off x="1692275" y="40767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39" name="Text Box 3"/>
          <p:cNvSpPr txBox="1">
            <a:spLocks noChangeArrowheads="1"/>
          </p:cNvSpPr>
          <p:nvPr/>
        </p:nvSpPr>
        <p:spPr bwMode="auto">
          <a:xfrm>
            <a:off x="4067175" y="-242888"/>
            <a:ext cx="2952750" cy="1874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0" lang="en-US" altLang="zh-CN" sz="11700" b="1">
                <a:latin typeface="Arial" pitchFamily="34" charset="0"/>
              </a:rPr>
              <a:t>lì</a:t>
            </a:r>
            <a:endParaRPr lang="en-US" altLang="zh-CN" sz="11700" b="1">
              <a:solidFill>
                <a:srgbClr val="FF0000"/>
              </a:solidFill>
              <a:latin typeface="Arial" pitchFamily="34" charset="0"/>
            </a:endParaRPr>
          </a:p>
        </p:txBody>
      </p:sp>
      <p:grpSp>
        <p:nvGrpSpPr>
          <p:cNvPr id="39940" name="Group 4"/>
          <p:cNvGrpSpPr>
            <a:grpSpLocks/>
          </p:cNvGrpSpPr>
          <p:nvPr/>
        </p:nvGrpSpPr>
        <p:grpSpPr bwMode="auto">
          <a:xfrm>
            <a:off x="1979613" y="1412875"/>
            <a:ext cx="5688012" cy="5300663"/>
            <a:chOff x="1111" y="754"/>
            <a:chExt cx="3583" cy="3339"/>
          </a:xfrm>
        </p:grpSpPr>
        <p:sp>
          <p:nvSpPr>
            <p:cNvPr id="39941" name="Rectangle 5"/>
            <p:cNvSpPr>
              <a:spLocks noChangeArrowheads="1"/>
            </p:cNvSpPr>
            <p:nvPr/>
          </p:nvSpPr>
          <p:spPr bwMode="auto">
            <a:xfrm>
              <a:off x="1111" y="754"/>
              <a:ext cx="3583" cy="3339"/>
            </a:xfrm>
            <a:prstGeom prst="rect">
              <a:avLst/>
            </a:prstGeom>
            <a:noFill/>
            <a:ln w="57150">
              <a:solidFill>
                <a:srgbClr val="FF0066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kumimoji="0" lang="zh-CN" altLang="en-US" sz="2800">
                <a:ea typeface="楷体_GB2312" pitchFamily="49" charset="-122"/>
              </a:endParaRPr>
            </a:p>
          </p:txBody>
        </p:sp>
        <p:sp>
          <p:nvSpPr>
            <p:cNvPr id="39942" name="Line 6"/>
            <p:cNvSpPr>
              <a:spLocks noChangeShapeType="1"/>
            </p:cNvSpPr>
            <p:nvPr/>
          </p:nvSpPr>
          <p:spPr bwMode="auto">
            <a:xfrm>
              <a:off x="1111" y="2432"/>
              <a:ext cx="3583" cy="0"/>
            </a:xfrm>
            <a:prstGeom prst="line">
              <a:avLst/>
            </a:prstGeom>
            <a:noFill/>
            <a:ln w="57150">
              <a:solidFill>
                <a:srgbClr val="FF0066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9943" name="Line 7"/>
          <p:cNvSpPr>
            <a:spLocks noChangeShapeType="1"/>
          </p:cNvSpPr>
          <p:nvPr/>
        </p:nvSpPr>
        <p:spPr bwMode="auto">
          <a:xfrm>
            <a:off x="4859338" y="1341438"/>
            <a:ext cx="0" cy="5327650"/>
          </a:xfrm>
          <a:prstGeom prst="line">
            <a:avLst/>
          </a:prstGeom>
          <a:noFill/>
          <a:ln w="57150">
            <a:solidFill>
              <a:srgbClr val="FF0066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44" name="Text Box 8"/>
          <p:cNvSpPr txBox="1">
            <a:spLocks noChangeArrowheads="1"/>
          </p:cNvSpPr>
          <p:nvPr/>
        </p:nvSpPr>
        <p:spPr bwMode="auto">
          <a:xfrm>
            <a:off x="8027988" y="692150"/>
            <a:ext cx="793750" cy="7389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4000">
                <a:ea typeface="楷体_GB2312" pitchFamily="49" charset="-122"/>
              </a:rPr>
              <a:t>两点不一样</a:t>
            </a:r>
            <a:r>
              <a:rPr kumimoji="0" lang="en-US" altLang="zh-CN" sz="4000">
                <a:ea typeface="楷体_GB2312" pitchFamily="49" charset="-122"/>
              </a:rPr>
              <a:t>,</a:t>
            </a:r>
            <a:r>
              <a:rPr kumimoji="0" lang="zh-CN" altLang="en-US" sz="4000">
                <a:ea typeface="楷体_GB2312" pitchFamily="49" charset="-122"/>
              </a:rPr>
              <a:t>撇靠下横长。</a:t>
            </a:r>
          </a:p>
        </p:txBody>
      </p:sp>
      <p:sp>
        <p:nvSpPr>
          <p:cNvPr id="39945" name="Text Box 9"/>
          <p:cNvSpPr txBox="1">
            <a:spLocks noChangeArrowheads="1"/>
          </p:cNvSpPr>
          <p:nvPr/>
        </p:nvSpPr>
        <p:spPr bwMode="auto">
          <a:xfrm>
            <a:off x="2555875" y="836613"/>
            <a:ext cx="4883150" cy="573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0" lang="zh-CN" altLang="en-US" sz="37000">
                <a:ea typeface="楷体_GB2312" pitchFamily="49" charset="-122"/>
              </a:rPr>
              <a:t>立</a:t>
            </a:r>
          </a:p>
        </p:txBody>
      </p:sp>
      <p:sp>
        <p:nvSpPr>
          <p:cNvPr id="39946" name="Text Box 10"/>
          <p:cNvSpPr txBox="1">
            <a:spLocks noChangeArrowheads="1"/>
          </p:cNvSpPr>
          <p:nvPr/>
        </p:nvSpPr>
        <p:spPr bwMode="auto">
          <a:xfrm>
            <a:off x="323850" y="1844675"/>
            <a:ext cx="1871663" cy="237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6000">
                <a:latin typeface="Arial" pitchFamily="34" charset="0"/>
                <a:ea typeface="楷体_GB2312" pitchFamily="49" charset="-122"/>
              </a:rPr>
              <a:t>立正</a:t>
            </a:r>
          </a:p>
          <a:p>
            <a:pPr>
              <a:spcBef>
                <a:spcPct val="50000"/>
              </a:spcBef>
            </a:pPr>
            <a:r>
              <a:rPr kumimoji="0" lang="zh-CN" altLang="en-US" sz="6000">
                <a:latin typeface="Arial" pitchFamily="34" charset="0"/>
                <a:ea typeface="楷体_GB2312" pitchFamily="49" charset="-122"/>
              </a:rPr>
              <a:t>起立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9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Line 2"/>
          <p:cNvSpPr>
            <a:spLocks noChangeShapeType="1"/>
          </p:cNvSpPr>
          <p:nvPr/>
        </p:nvSpPr>
        <p:spPr bwMode="auto">
          <a:xfrm>
            <a:off x="1692275" y="40767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63" name="Text Box 3"/>
          <p:cNvSpPr txBox="1">
            <a:spLocks noChangeArrowheads="1"/>
          </p:cNvSpPr>
          <p:nvPr/>
        </p:nvSpPr>
        <p:spPr bwMode="auto">
          <a:xfrm>
            <a:off x="2771775" y="-242888"/>
            <a:ext cx="4752975" cy="1874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0" lang="en-US" altLang="zh-CN" sz="11700" b="1">
                <a:latin typeface="Arial" pitchFamily="34" charset="0"/>
              </a:rPr>
              <a:t>zhèng</a:t>
            </a:r>
            <a:endParaRPr lang="en-US" altLang="zh-CN" sz="11700" b="1">
              <a:solidFill>
                <a:srgbClr val="FF0000"/>
              </a:solidFill>
              <a:latin typeface="Arial" pitchFamily="34" charset="0"/>
            </a:endParaRPr>
          </a:p>
        </p:txBody>
      </p:sp>
      <p:grpSp>
        <p:nvGrpSpPr>
          <p:cNvPr id="40964" name="Group 4"/>
          <p:cNvGrpSpPr>
            <a:grpSpLocks/>
          </p:cNvGrpSpPr>
          <p:nvPr/>
        </p:nvGrpSpPr>
        <p:grpSpPr bwMode="auto">
          <a:xfrm>
            <a:off x="1979613" y="1412875"/>
            <a:ext cx="5688012" cy="5300663"/>
            <a:chOff x="1111" y="754"/>
            <a:chExt cx="3583" cy="3339"/>
          </a:xfrm>
        </p:grpSpPr>
        <p:sp>
          <p:nvSpPr>
            <p:cNvPr id="40965" name="Rectangle 5"/>
            <p:cNvSpPr>
              <a:spLocks noChangeArrowheads="1"/>
            </p:cNvSpPr>
            <p:nvPr/>
          </p:nvSpPr>
          <p:spPr bwMode="auto">
            <a:xfrm>
              <a:off x="1111" y="754"/>
              <a:ext cx="3583" cy="3339"/>
            </a:xfrm>
            <a:prstGeom prst="rect">
              <a:avLst/>
            </a:prstGeom>
            <a:noFill/>
            <a:ln w="57150">
              <a:solidFill>
                <a:srgbClr val="FF0066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kumimoji="0" lang="zh-CN" altLang="en-US" sz="2800">
                <a:ea typeface="楷体_GB2312" pitchFamily="49" charset="-122"/>
              </a:endParaRPr>
            </a:p>
          </p:txBody>
        </p:sp>
        <p:sp>
          <p:nvSpPr>
            <p:cNvPr id="40966" name="Line 6"/>
            <p:cNvSpPr>
              <a:spLocks noChangeShapeType="1"/>
            </p:cNvSpPr>
            <p:nvPr/>
          </p:nvSpPr>
          <p:spPr bwMode="auto">
            <a:xfrm>
              <a:off x="1111" y="2432"/>
              <a:ext cx="3583" cy="0"/>
            </a:xfrm>
            <a:prstGeom prst="line">
              <a:avLst/>
            </a:prstGeom>
            <a:noFill/>
            <a:ln w="57150">
              <a:solidFill>
                <a:srgbClr val="FF0066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0967" name="Line 7"/>
          <p:cNvSpPr>
            <a:spLocks noChangeShapeType="1"/>
          </p:cNvSpPr>
          <p:nvPr/>
        </p:nvSpPr>
        <p:spPr bwMode="auto">
          <a:xfrm>
            <a:off x="4859338" y="1341438"/>
            <a:ext cx="0" cy="5327650"/>
          </a:xfrm>
          <a:prstGeom prst="line">
            <a:avLst/>
          </a:prstGeom>
          <a:noFill/>
          <a:ln w="57150">
            <a:solidFill>
              <a:srgbClr val="FF0066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68" name="Text Box 8"/>
          <p:cNvSpPr txBox="1">
            <a:spLocks noChangeArrowheads="1"/>
          </p:cNvSpPr>
          <p:nvPr/>
        </p:nvSpPr>
        <p:spPr bwMode="auto">
          <a:xfrm>
            <a:off x="8027988" y="476250"/>
            <a:ext cx="793750" cy="7389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4000">
                <a:ea typeface="楷体_GB2312" pitchFamily="49" charset="-122"/>
              </a:rPr>
              <a:t>短横和短竖</a:t>
            </a:r>
            <a:r>
              <a:rPr kumimoji="0" lang="en-US" altLang="zh-CN" sz="4000">
                <a:ea typeface="楷体_GB2312" pitchFamily="49" charset="-122"/>
              </a:rPr>
              <a:t>,</a:t>
            </a:r>
            <a:r>
              <a:rPr kumimoji="0" lang="zh-CN" altLang="en-US" sz="4000">
                <a:ea typeface="楷体_GB2312" pitchFamily="49" charset="-122"/>
              </a:rPr>
              <a:t>上下左右各相等。</a:t>
            </a:r>
          </a:p>
        </p:txBody>
      </p:sp>
      <p:sp>
        <p:nvSpPr>
          <p:cNvPr id="40969" name="Text Box 9"/>
          <p:cNvSpPr txBox="1">
            <a:spLocks noChangeArrowheads="1"/>
          </p:cNvSpPr>
          <p:nvPr/>
        </p:nvSpPr>
        <p:spPr bwMode="auto">
          <a:xfrm>
            <a:off x="2555875" y="836613"/>
            <a:ext cx="4883150" cy="573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0" lang="zh-CN" altLang="en-US" sz="37000">
                <a:ea typeface="楷体_GB2312" pitchFamily="49" charset="-122"/>
              </a:rPr>
              <a:t>正</a:t>
            </a:r>
          </a:p>
        </p:txBody>
      </p:sp>
      <p:sp>
        <p:nvSpPr>
          <p:cNvPr id="40970" name="Text Box 10"/>
          <p:cNvSpPr txBox="1">
            <a:spLocks noChangeArrowheads="1"/>
          </p:cNvSpPr>
          <p:nvPr/>
        </p:nvSpPr>
        <p:spPr bwMode="auto">
          <a:xfrm>
            <a:off x="323850" y="1341438"/>
            <a:ext cx="1871663" cy="374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6000" dirty="0">
                <a:latin typeface="Arial" pitchFamily="34" charset="0"/>
                <a:ea typeface="楷体_GB2312" pitchFamily="49" charset="-122"/>
              </a:rPr>
              <a:t>立正</a:t>
            </a:r>
          </a:p>
          <a:p>
            <a:pPr>
              <a:spcBef>
                <a:spcPct val="50000"/>
              </a:spcBef>
            </a:pPr>
            <a:r>
              <a:rPr kumimoji="0" lang="zh-CN" altLang="en-US" sz="6000" dirty="0">
                <a:latin typeface="Arial" pitchFamily="34" charset="0"/>
                <a:ea typeface="楷体_GB2312" pitchFamily="49" charset="-122"/>
              </a:rPr>
              <a:t>正在</a:t>
            </a:r>
          </a:p>
          <a:p>
            <a:pPr>
              <a:spcBef>
                <a:spcPct val="50000"/>
              </a:spcBef>
            </a:pPr>
            <a:r>
              <a:rPr kumimoji="0" lang="zh-CN" altLang="en-US" sz="6000" dirty="0" smtClean="0">
                <a:latin typeface="Arial" pitchFamily="34" charset="0"/>
                <a:ea typeface="楷体_GB2312" pitchFamily="49" charset="-122"/>
              </a:rPr>
              <a:t>正好 </a:t>
            </a:r>
            <a:endParaRPr kumimoji="0" lang="zh-CN" altLang="en-US" sz="6000" dirty="0">
              <a:latin typeface="Arial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0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20" name="Group 20"/>
          <p:cNvGraphicFramePr>
            <a:graphicFrameLocks noGrp="1"/>
          </p:cNvGraphicFramePr>
          <p:nvPr/>
        </p:nvGraphicFramePr>
        <p:xfrm>
          <a:off x="457200" y="3048000"/>
          <a:ext cx="3106738" cy="3073400"/>
        </p:xfrm>
        <a:graphic>
          <a:graphicData uri="http://schemas.openxmlformats.org/drawingml/2006/table">
            <a:tbl>
              <a:tblPr/>
              <a:tblGrid>
                <a:gridCol w="1584325"/>
                <a:gridCol w="1522413"/>
              </a:tblGrid>
              <a:tr h="152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49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5622" name="Group 22"/>
          <p:cNvGraphicFramePr>
            <a:graphicFrameLocks noGrp="1"/>
          </p:cNvGraphicFramePr>
          <p:nvPr/>
        </p:nvGraphicFramePr>
        <p:xfrm>
          <a:off x="5181600" y="3048000"/>
          <a:ext cx="3062288" cy="3073400"/>
        </p:xfrm>
        <a:graphic>
          <a:graphicData uri="http://schemas.openxmlformats.org/drawingml/2006/table">
            <a:tbl>
              <a:tblPr/>
              <a:tblGrid>
                <a:gridCol w="1562100"/>
                <a:gridCol w="1500188"/>
              </a:tblGrid>
              <a:tr h="152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49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5635" name="Text Box 35"/>
          <p:cNvSpPr txBox="1">
            <a:spLocks noChangeArrowheads="1"/>
          </p:cNvSpPr>
          <p:nvPr/>
        </p:nvSpPr>
        <p:spPr bwMode="auto">
          <a:xfrm>
            <a:off x="1219200" y="1752600"/>
            <a:ext cx="2005013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6000">
                <a:solidFill>
                  <a:srgbClr val="990033"/>
                </a:solidFill>
              </a:rPr>
              <a:t>shēng</a:t>
            </a:r>
          </a:p>
        </p:txBody>
      </p:sp>
      <p:sp>
        <p:nvSpPr>
          <p:cNvPr id="25636" name="Text Box 36"/>
          <p:cNvSpPr txBox="1">
            <a:spLocks noChangeArrowheads="1"/>
          </p:cNvSpPr>
          <p:nvPr/>
        </p:nvSpPr>
        <p:spPr bwMode="auto">
          <a:xfrm>
            <a:off x="5410200" y="1752600"/>
            <a:ext cx="289560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6000">
                <a:solidFill>
                  <a:srgbClr val="990033"/>
                </a:solidFill>
              </a:rPr>
              <a:t>zhōng </a:t>
            </a:r>
          </a:p>
        </p:txBody>
      </p:sp>
      <p:sp>
        <p:nvSpPr>
          <p:cNvPr id="25640" name="Text Box 40"/>
          <p:cNvSpPr txBox="1">
            <a:spLocks noChangeArrowheads="1"/>
          </p:cNvSpPr>
          <p:nvPr/>
        </p:nvSpPr>
        <p:spPr bwMode="auto">
          <a:xfrm>
            <a:off x="900113" y="3068638"/>
            <a:ext cx="2160587" cy="2713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7200">
                <a:ea typeface="楷体_GB2312" pitchFamily="49" charset="-122"/>
              </a:rPr>
              <a:t>升</a:t>
            </a:r>
          </a:p>
        </p:txBody>
      </p:sp>
      <p:sp>
        <p:nvSpPr>
          <p:cNvPr id="25641" name="Text Box 41"/>
          <p:cNvSpPr txBox="1">
            <a:spLocks noChangeArrowheads="1"/>
          </p:cNvSpPr>
          <p:nvPr/>
        </p:nvSpPr>
        <p:spPr bwMode="auto">
          <a:xfrm>
            <a:off x="5651500" y="2997200"/>
            <a:ext cx="2160588" cy="2713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7200">
                <a:ea typeface="楷体_GB2312" pitchFamily="49" charset="-122"/>
              </a:rPr>
              <a:t>中</a:t>
            </a:r>
          </a:p>
        </p:txBody>
      </p:sp>
      <p:sp>
        <p:nvSpPr>
          <p:cNvPr id="25642" name="Rectangle 42"/>
          <p:cNvSpPr>
            <a:spLocks noChangeArrowheads="1"/>
          </p:cNvSpPr>
          <p:nvPr/>
        </p:nvSpPr>
        <p:spPr bwMode="auto">
          <a:xfrm>
            <a:off x="0" y="0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25643" name="Rectangle 43"/>
          <p:cNvSpPr>
            <a:spLocks noChangeArrowheads="1"/>
          </p:cNvSpPr>
          <p:nvPr/>
        </p:nvSpPr>
        <p:spPr bwMode="auto">
          <a:xfrm>
            <a:off x="7812088" y="6597650"/>
            <a:ext cx="385762" cy="10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00">
                <a:solidFill>
                  <a:schemeClr val="bg1"/>
                </a:solidFill>
              </a:rPr>
              <a:t>  </a:t>
            </a:r>
            <a:r>
              <a:rPr lang="zh-CN" altLang="en-US" sz="100">
                <a:solidFill>
                  <a:schemeClr val="bg1"/>
                </a:solidFill>
              </a:rPr>
              <a:t>绿色圃中学资源网</a:t>
            </a:r>
            <a:r>
              <a:rPr lang="en-US" altLang="zh-CN" sz="100">
                <a:solidFill>
                  <a:schemeClr val="bg1"/>
                </a:solidFill>
              </a:rPr>
              <a:t>http://cz.lspjy.com</a:t>
            </a:r>
            <a:endParaRPr lang="zh-CN" altLang="en-US" sz="1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kumimoji="0"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kumimoji="0"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www.1ppt.cn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kumimoji="0"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80928"/>
            <a:ext cx="9144000" cy="1584177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800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27807" y="980728"/>
            <a:ext cx="6488385" cy="124963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kumimoji="0"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kumimoji="0"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kumimoji="0"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kumimoji="0"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kumimoji="0"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kumimoji="0"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kumimoji="0"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kumimoji="0"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kumimoji="0"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kumimoji="0"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kumimoji="0"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03747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国旗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04800" y="0"/>
            <a:ext cx="94488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天安门2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0825" cy="6981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80" name="Picture 8" descr="鸟7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86400" y="457200"/>
            <a:ext cx="1295400" cy="1052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82" name="Picture 10" descr="国旗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19838" y="228600"/>
            <a:ext cx="2824162" cy="193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683" name="Line 11"/>
          <p:cNvSpPr>
            <a:spLocks noChangeShapeType="1"/>
          </p:cNvSpPr>
          <p:nvPr/>
        </p:nvSpPr>
        <p:spPr bwMode="auto">
          <a:xfrm>
            <a:off x="6477000" y="358775"/>
            <a:ext cx="0" cy="6477000"/>
          </a:xfrm>
          <a:prstGeom prst="line">
            <a:avLst/>
          </a:prstGeom>
          <a:noFill/>
          <a:ln w="88900">
            <a:solidFill>
              <a:srgbClr val="C0C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8686" name="Rectangle 14"/>
          <p:cNvSpPr>
            <a:spLocks noChangeArrowheads="1"/>
          </p:cNvSpPr>
          <p:nvPr/>
        </p:nvSpPr>
        <p:spPr bwMode="auto">
          <a:xfrm>
            <a:off x="7812088" y="6597650"/>
            <a:ext cx="385762" cy="10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00">
                <a:solidFill>
                  <a:schemeClr val="bg1"/>
                </a:solidFill>
              </a:rPr>
              <a:t>  </a:t>
            </a:r>
            <a:r>
              <a:rPr lang="zh-CN" altLang="en-US" sz="100">
                <a:solidFill>
                  <a:schemeClr val="bg1"/>
                </a:solidFill>
              </a:rPr>
              <a:t>绿色圃中学资源网</a:t>
            </a:r>
            <a:r>
              <a:rPr lang="en-US" altLang="zh-CN" sz="100">
                <a:solidFill>
                  <a:schemeClr val="bg1"/>
                </a:solidFill>
              </a:rPr>
              <a:t>http://cz.lspjy.com</a:t>
            </a:r>
            <a:endParaRPr lang="zh-CN" altLang="en-US" sz="1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1908175" y="476250"/>
            <a:ext cx="9217025" cy="801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8000" b="1"/>
              <a:t>zhōng</a:t>
            </a:r>
            <a:r>
              <a:rPr lang="en-US" altLang="zh-CN" sz="8000" b="1">
                <a:solidFill>
                  <a:srgbClr val="990033"/>
                </a:solidFill>
              </a:rPr>
              <a:t>    ɡuó</a:t>
            </a:r>
            <a:endParaRPr lang="en-US" altLang="zh-CN" sz="8000" b="1">
              <a:solidFill>
                <a:srgbClr val="990033"/>
              </a:solidFill>
              <a:latin typeface="宋体" pitchFamily="2" charset="-122"/>
            </a:endParaRPr>
          </a:p>
          <a:p>
            <a:r>
              <a:rPr lang="zh-CN" altLang="en-US" sz="17200" b="1">
                <a:solidFill>
                  <a:srgbClr val="990033"/>
                </a:solidFill>
                <a:latin typeface="楷体_GB2312" pitchFamily="49" charset="-122"/>
                <a:ea typeface="楷体_GB2312" pitchFamily="49" charset="-122"/>
              </a:rPr>
              <a:t>中</a:t>
            </a:r>
            <a:r>
              <a:rPr lang="zh-CN" altLang="en-US" sz="17200" b="1">
                <a:solidFill>
                  <a:srgbClr val="0E0D0C"/>
                </a:solidFill>
                <a:latin typeface="楷体_GB2312" pitchFamily="49" charset="-122"/>
                <a:ea typeface="楷体_GB2312" pitchFamily="49" charset="-122"/>
              </a:rPr>
              <a:t> 国</a:t>
            </a:r>
          </a:p>
          <a:p>
            <a:r>
              <a:rPr lang="zh-CN" altLang="en-US" sz="4000" b="1">
                <a:latin typeface="Times New Roman"/>
                <a:ea typeface="楷体_GB2312" pitchFamily="49" charset="-122"/>
              </a:rPr>
              <a:t> </a:t>
            </a:r>
            <a:endParaRPr lang="zh-CN" altLang="en-US" sz="4000" b="1">
              <a:latin typeface="楷体_GB2312" pitchFamily="49" charset="-122"/>
              <a:ea typeface="楷体_GB2312" pitchFamily="49" charset="-122"/>
            </a:endParaRPr>
          </a:p>
          <a:p>
            <a:endParaRPr lang="zh-CN" altLang="en-US" sz="8000" b="1">
              <a:solidFill>
                <a:srgbClr val="0E0D0C"/>
              </a:solidFill>
              <a:latin typeface="楷体_GB2312" pitchFamily="49" charset="-122"/>
              <a:ea typeface="楷体_GB2312" pitchFamily="49" charset="-122"/>
            </a:endParaRPr>
          </a:p>
          <a:p>
            <a:endParaRPr lang="zh-CN" altLang="en-US" sz="6000" b="1">
              <a:latin typeface="楷体_GB2312" pitchFamily="49" charset="-122"/>
              <a:ea typeface="楷体_GB2312" pitchFamily="49" charset="-122"/>
            </a:endParaRPr>
          </a:p>
          <a:p>
            <a:endParaRPr lang="en-US" altLang="zh-CN" sz="4000" b="1">
              <a:solidFill>
                <a:srgbClr val="990033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800" b="1">
                <a:solidFill>
                  <a:srgbClr val="0E0D0C"/>
                </a:solidFill>
                <a:latin typeface="楷体_GB2312" pitchFamily="49" charset="-122"/>
                <a:ea typeface="楷体_GB2312" pitchFamily="49" charset="-122"/>
              </a:rPr>
              <a:t>　</a:t>
            </a:r>
          </a:p>
        </p:txBody>
      </p:sp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7812088" y="6597650"/>
            <a:ext cx="385762" cy="10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00">
                <a:solidFill>
                  <a:schemeClr val="bg1"/>
                </a:solidFill>
              </a:rPr>
              <a:t>  </a:t>
            </a:r>
            <a:r>
              <a:rPr lang="zh-CN" altLang="en-US" sz="100">
                <a:solidFill>
                  <a:schemeClr val="bg1"/>
                </a:solidFill>
              </a:rPr>
              <a:t>绿色圃中学资源网</a:t>
            </a:r>
            <a:r>
              <a:rPr lang="en-US" altLang="zh-CN" sz="100">
                <a:solidFill>
                  <a:schemeClr val="bg1"/>
                </a:solidFill>
              </a:rPr>
              <a:t>http://cz.lspjy.com</a:t>
            </a:r>
            <a:endParaRPr lang="zh-CN" altLang="en-US" sz="10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2051050" y="836613"/>
            <a:ext cx="9217025" cy="8780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10600" b="1">
                <a:solidFill>
                  <a:srgbClr val="990033"/>
                </a:solidFill>
              </a:rPr>
              <a:t>ɡuó</a:t>
            </a:r>
            <a:r>
              <a:rPr lang="en-US" altLang="zh-CN" sz="10600" b="1">
                <a:solidFill>
                  <a:srgbClr val="990033"/>
                </a:solidFill>
                <a:latin typeface="宋体" pitchFamily="2" charset="-122"/>
              </a:rPr>
              <a:t> q</a:t>
            </a:r>
            <a:r>
              <a:rPr lang="en-US" altLang="zh-CN" sz="10600" b="1">
                <a:solidFill>
                  <a:srgbClr val="990033"/>
                </a:solidFill>
                <a:latin typeface="Times New Roman"/>
              </a:rPr>
              <a:t>í</a:t>
            </a:r>
            <a:endParaRPr lang="en-US" altLang="zh-CN" sz="10600" b="1">
              <a:solidFill>
                <a:srgbClr val="990033"/>
              </a:solidFill>
              <a:latin typeface="宋体" pitchFamily="2" charset="-122"/>
            </a:endParaRPr>
          </a:p>
          <a:p>
            <a:r>
              <a:rPr lang="zh-CN" altLang="en-US" sz="15600" b="1">
                <a:solidFill>
                  <a:srgbClr val="E22878"/>
                </a:solidFill>
                <a:latin typeface="楷体_GB2312" pitchFamily="49" charset="-122"/>
                <a:ea typeface="楷体_GB2312" pitchFamily="49" charset="-122"/>
              </a:rPr>
              <a:t>国旗</a:t>
            </a:r>
            <a:endParaRPr lang="zh-CN" altLang="en-US" sz="17200" b="1">
              <a:solidFill>
                <a:srgbClr val="0E0D0C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000" b="1">
                <a:latin typeface="Times New Roman"/>
                <a:ea typeface="楷体_GB2312" pitchFamily="49" charset="-122"/>
              </a:rPr>
              <a:t> </a:t>
            </a:r>
            <a:endParaRPr lang="zh-CN" altLang="en-US" sz="4000" b="1">
              <a:latin typeface="楷体_GB2312" pitchFamily="49" charset="-122"/>
              <a:ea typeface="楷体_GB2312" pitchFamily="49" charset="-122"/>
            </a:endParaRPr>
          </a:p>
          <a:p>
            <a:endParaRPr lang="en-US" altLang="zh-CN" sz="4000" b="1">
              <a:latin typeface="宋体" pitchFamily="2" charset="-122"/>
            </a:endParaRPr>
          </a:p>
          <a:p>
            <a:endParaRPr lang="zh-CN" altLang="en-US" sz="8000" b="1">
              <a:solidFill>
                <a:srgbClr val="0E0D0C"/>
              </a:solidFill>
              <a:latin typeface="楷体_GB2312" pitchFamily="49" charset="-122"/>
              <a:ea typeface="楷体_GB2312" pitchFamily="49" charset="-122"/>
            </a:endParaRPr>
          </a:p>
          <a:p>
            <a:endParaRPr lang="zh-CN" altLang="en-US" sz="6000" b="1">
              <a:latin typeface="楷体_GB2312" pitchFamily="49" charset="-122"/>
              <a:ea typeface="楷体_GB2312" pitchFamily="49" charset="-122"/>
            </a:endParaRPr>
          </a:p>
          <a:p>
            <a:endParaRPr lang="en-US" altLang="zh-CN" sz="4000" b="1">
              <a:solidFill>
                <a:srgbClr val="990033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800" b="1">
                <a:solidFill>
                  <a:srgbClr val="0E0D0C"/>
                </a:solidFill>
                <a:latin typeface="楷体_GB2312" pitchFamily="49" charset="-122"/>
                <a:ea typeface="楷体_GB2312" pitchFamily="49" charset="-122"/>
              </a:rPr>
              <a:t>　</a:t>
            </a: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7812088" y="6597650"/>
            <a:ext cx="385762" cy="10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00">
                <a:solidFill>
                  <a:schemeClr val="bg1"/>
                </a:solidFill>
              </a:rPr>
              <a:t>  </a:t>
            </a:r>
            <a:r>
              <a:rPr lang="zh-CN" altLang="en-US" sz="100">
                <a:solidFill>
                  <a:schemeClr val="bg1"/>
                </a:solidFill>
              </a:rPr>
              <a:t>绿色圃中学资源网</a:t>
            </a:r>
            <a:r>
              <a:rPr lang="en-US" altLang="zh-CN" sz="100">
                <a:solidFill>
                  <a:schemeClr val="bg1"/>
                </a:solidFill>
              </a:rPr>
              <a:t>http://cz.lspjy.com</a:t>
            </a:r>
            <a:endParaRPr lang="zh-CN" altLang="en-US" sz="10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395536" y="1225738"/>
            <a:ext cx="8388424" cy="2554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8000" dirty="0" err="1">
                <a:solidFill>
                  <a:srgbClr val="990033"/>
                </a:solidFill>
              </a:rPr>
              <a:t>wŭ</a:t>
            </a:r>
            <a:r>
              <a:rPr lang="en-US" altLang="zh-CN" sz="8000" dirty="0">
                <a:solidFill>
                  <a:srgbClr val="990033"/>
                </a:solidFill>
              </a:rPr>
              <a:t>  </a:t>
            </a:r>
            <a:r>
              <a:rPr lang="en-US" altLang="zh-CN" sz="8000" dirty="0" err="1">
                <a:solidFill>
                  <a:srgbClr val="990033"/>
                </a:solidFill>
              </a:rPr>
              <a:t>xīng</a:t>
            </a:r>
            <a:r>
              <a:rPr lang="en-US" altLang="zh-CN" sz="8000" dirty="0">
                <a:solidFill>
                  <a:srgbClr val="990033"/>
                </a:solidFill>
              </a:rPr>
              <a:t>   </a:t>
            </a:r>
            <a:r>
              <a:rPr lang="en-US" altLang="zh-CN" sz="8000" dirty="0" err="1">
                <a:solidFill>
                  <a:srgbClr val="990033"/>
                </a:solidFill>
              </a:rPr>
              <a:t>hóng</a:t>
            </a:r>
            <a:r>
              <a:rPr lang="en-US" altLang="zh-CN" sz="8000" dirty="0">
                <a:solidFill>
                  <a:srgbClr val="990033"/>
                </a:solidFill>
              </a:rPr>
              <a:t>  </a:t>
            </a:r>
            <a:r>
              <a:rPr lang="en-US" altLang="zh-CN" sz="8000" dirty="0" err="1">
                <a:solidFill>
                  <a:srgbClr val="990033"/>
                </a:solidFill>
              </a:rPr>
              <a:t>qí</a:t>
            </a:r>
            <a:endParaRPr lang="en-US" altLang="zh-CN" sz="8000" dirty="0">
              <a:solidFill>
                <a:srgbClr val="990033"/>
              </a:solidFill>
            </a:endParaRPr>
          </a:p>
          <a:p>
            <a:r>
              <a:rPr lang="zh-CN" altLang="en-US" sz="8000" b="1" dirty="0">
                <a:solidFill>
                  <a:srgbClr val="FF0000"/>
                </a:solidFill>
              </a:rPr>
              <a:t>五    星      </a:t>
            </a:r>
            <a:r>
              <a:rPr lang="zh-CN" altLang="en-US" sz="8000" b="1" dirty="0" smtClean="0">
                <a:solidFill>
                  <a:srgbClr val="FF0000"/>
                </a:solidFill>
              </a:rPr>
              <a:t>红    旗</a:t>
            </a:r>
            <a:endParaRPr lang="zh-CN" altLang="en-US" sz="8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5845" name="Rectangle 5"/>
          <p:cNvSpPr>
            <a:spLocks noChangeArrowheads="1"/>
          </p:cNvSpPr>
          <p:nvPr/>
        </p:nvSpPr>
        <p:spPr bwMode="auto">
          <a:xfrm>
            <a:off x="0" y="0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1547664" y="934640"/>
            <a:ext cx="5760640" cy="41242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10600" b="1" dirty="0" err="1" smtClean="0">
                <a:solidFill>
                  <a:srgbClr val="990033"/>
                </a:solidFill>
                <a:latin typeface="宋体" pitchFamily="2" charset="-122"/>
              </a:rPr>
              <a:t>j</a:t>
            </a:r>
            <a:r>
              <a:rPr lang="en-US" altLang="zh-CN" sz="10600" b="1" dirty="0" err="1" smtClean="0">
                <a:solidFill>
                  <a:srgbClr val="990033"/>
                </a:solidFill>
                <a:latin typeface="Times New Roman"/>
              </a:rPr>
              <a:t>ì</a:t>
            </a:r>
            <a:r>
              <a:rPr lang="en-US" altLang="zh-CN" sz="10600" b="1" dirty="0" err="1" smtClean="0">
                <a:solidFill>
                  <a:srgbClr val="990033"/>
                </a:solidFill>
                <a:latin typeface="宋体" pitchFamily="2" charset="-122"/>
              </a:rPr>
              <a:t>ng</a:t>
            </a:r>
            <a:r>
              <a:rPr lang="en-US" altLang="zh-CN" sz="10600" b="1" dirty="0" smtClean="0">
                <a:solidFill>
                  <a:srgbClr val="990033"/>
                </a:solidFill>
                <a:latin typeface="宋体" pitchFamily="2" charset="-122"/>
              </a:rPr>
              <a:t> </a:t>
            </a:r>
            <a:r>
              <a:rPr lang="en-US" altLang="zh-CN" sz="10600" b="1" dirty="0" err="1">
                <a:solidFill>
                  <a:srgbClr val="990033"/>
                </a:solidFill>
                <a:latin typeface="宋体" pitchFamily="2" charset="-122"/>
              </a:rPr>
              <a:t>lǐ</a:t>
            </a:r>
            <a:r>
              <a:rPr lang="en-US" altLang="zh-CN" sz="10600" b="1" dirty="0">
                <a:solidFill>
                  <a:srgbClr val="990033"/>
                </a:solidFill>
                <a:latin typeface="宋体" pitchFamily="2" charset="-122"/>
              </a:rPr>
              <a:t>   </a:t>
            </a:r>
          </a:p>
          <a:p>
            <a:r>
              <a:rPr lang="zh-CN" altLang="en-US" sz="15600" b="1" dirty="0">
                <a:solidFill>
                  <a:srgbClr val="E22878"/>
                </a:solidFill>
                <a:latin typeface="楷体_GB2312" pitchFamily="49" charset="-122"/>
                <a:ea typeface="楷体_GB2312" pitchFamily="49" charset="-122"/>
              </a:rPr>
              <a:t>敬 </a:t>
            </a:r>
            <a:r>
              <a:rPr lang="zh-CN" altLang="en-US" sz="15600" b="1" dirty="0" smtClean="0">
                <a:solidFill>
                  <a:srgbClr val="E22878"/>
                </a:solidFill>
                <a:latin typeface="楷体_GB2312" pitchFamily="49" charset="-122"/>
                <a:ea typeface="楷体_GB2312" pitchFamily="49" charset="-122"/>
              </a:rPr>
              <a:t>礼</a:t>
            </a:r>
            <a:endParaRPr lang="zh-CN" altLang="en-US" sz="156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1547664" y="980728"/>
            <a:ext cx="5400600" cy="4370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10600" b="1" dirty="0" err="1" smtClean="0">
                <a:solidFill>
                  <a:srgbClr val="990033"/>
                </a:solidFill>
              </a:rPr>
              <a:t>nín</a:t>
            </a:r>
            <a:r>
              <a:rPr lang="en-US" altLang="zh-CN" sz="10600" b="1" dirty="0" smtClean="0">
                <a:solidFill>
                  <a:srgbClr val="990033"/>
                </a:solidFill>
              </a:rPr>
              <a:t>  </a:t>
            </a:r>
            <a:r>
              <a:rPr lang="en-US" altLang="zh-CN" sz="10600" b="1" dirty="0" err="1">
                <a:solidFill>
                  <a:srgbClr val="990033"/>
                </a:solidFill>
              </a:rPr>
              <a:t>hǎo</a:t>
            </a:r>
            <a:endParaRPr lang="en-US" altLang="zh-CN" sz="10600" b="1" dirty="0">
              <a:latin typeface="宋体" pitchFamily="2" charset="-122"/>
            </a:endParaRPr>
          </a:p>
          <a:p>
            <a:r>
              <a:rPr lang="zh-CN" altLang="en-US" sz="17200" b="1" dirty="0" smtClean="0">
                <a:solidFill>
                  <a:srgbClr val="E22878"/>
                </a:solidFill>
                <a:latin typeface="楷体_GB2312" pitchFamily="49" charset="-122"/>
                <a:ea typeface="楷体_GB2312" pitchFamily="49" charset="-122"/>
              </a:rPr>
              <a:t>您</a:t>
            </a:r>
            <a:r>
              <a:rPr lang="zh-CN" altLang="en-US" sz="17200" b="1" dirty="0" smtClean="0">
                <a:solidFill>
                  <a:srgbClr val="0E0D0C"/>
                </a:solidFill>
                <a:latin typeface="楷体_GB2312" pitchFamily="49" charset="-122"/>
                <a:ea typeface="楷体_GB2312" pitchFamily="49" charset="-122"/>
              </a:rPr>
              <a:t>好</a:t>
            </a:r>
            <a:endParaRPr lang="zh-CN" altLang="en-US" sz="20800" b="1" dirty="0">
              <a:solidFill>
                <a:srgbClr val="0E0D0C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 ">
  <a:themeElements>
    <a:clrScheme name="85e8745678090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85e8745678090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85e8745678090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5e8745678090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5e8745678090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5e8745678090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5e8745678090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5e8745678090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5e8745678090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5e8745678090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5e8745678090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5e8745678090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5e8745678090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5e8745678090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第一PPT模板网-WWW.1PPT.COM 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380</TotalTime>
  <Words>509</Words>
  <Application>Microsoft Office PowerPoint</Application>
  <PresentationFormat>全屏显示(4:3)</PresentationFormat>
  <Paragraphs>128</Paragraphs>
  <Slides>24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0" baseType="lpstr">
      <vt:lpstr>Times New Roman</vt:lpstr>
      <vt:lpstr>宋体</vt:lpstr>
      <vt:lpstr>Arial</vt:lpstr>
      <vt:lpstr>楷体_GB2312</vt:lpstr>
      <vt:lpstr>第一PPT模板网-WWW.1PPT.COM </vt:lpstr>
      <vt:lpstr>第一PPT模板网-WWW.1PPT.COM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dc:description>第一PPT模板网-WWW.1PPT.COM_x000d_
</dc:description>
  <cp:lastModifiedBy>微软用户</cp:lastModifiedBy>
  <cp:revision>48</cp:revision>
  <dcterms:created xsi:type="dcterms:W3CDTF">1601-01-01T00:00:00Z</dcterms:created>
  <dcterms:modified xsi:type="dcterms:W3CDTF">2016-12-20T06:20:23Z</dcterms:modified>
  <cp:category>第一PPT模板网-WWW.1PPT.COM</cp:category>
</cp:coreProperties>
</file>