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handoutMasterIdLst>
    <p:handoutMasterId r:id="rId16"/>
  </p:handoutMasterIdLst>
  <p:sldIdLst>
    <p:sldId id="262" r:id="rId3"/>
    <p:sldId id="263" r:id="rId4"/>
    <p:sldId id="257" r:id="rId5"/>
    <p:sldId id="259" r:id="rId6"/>
    <p:sldId id="260" r:id="rId7"/>
    <p:sldId id="261" r:id="rId8"/>
    <p:sldId id="258" r:id="rId9"/>
    <p:sldId id="256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CC"/>
    <a:srgbClr val="FFCCFF"/>
    <a:srgbClr val="99FF99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108" d="100"/>
          <a:sy n="108" d="100"/>
        </p:scale>
        <p:origin x="-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5F2B4C-B4EB-446B-91A8-E5EE2C42A626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AC99A3-F62F-40B9-9060-E519D4DD568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8868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8A48F10-9123-4CF8-9B89-C016109E01DA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7CBE40-2809-4F34-BB49-01186B6B450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576943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zh-CN" altLang="en-US"/>
              <a:t>绿色圃中小学教育网http://www.lspjy.com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793134-FEFA-4EB2-A3A1-25D4BD484424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A2C95-1BC5-4E3E-B26F-32085943EE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312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86B010-8894-4C13-A4EC-62185BCB12C3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CA9D5-C061-4B26-A893-8BA6025C41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725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1A777E-FC8E-4E7A-9475-56A2228EB08A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7E4A3-6AF5-4071-A773-C736CDE2B1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391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90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25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64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92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201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81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92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55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A766C-D475-481B-B8C3-23E5D84DE3B7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63AC1-E127-47F2-8F70-39A8EEA74F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1540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21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738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0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B4E8BE-A5BE-4BCC-932E-4631BB6EBC85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9B25A-E628-4A37-8375-2EA92F75E9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122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21DE25-73BB-427A-949D-B16FAA53AFFD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0FEF8-71C9-48B7-981D-F882AFE2EE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247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36A71F-45EA-4B9F-A1F5-3543C0EBD1D7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E74B0-33F1-4779-B244-E49741B581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187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C6E7F2-850B-4FFF-8FB4-8BB8AF652E26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E8E2C-092B-4E5C-8BA4-4518E9E3F4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531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50986-6372-4309-852B-DD94B5C8D47F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00117-6AA0-4BA3-924B-96168E943A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193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889DC-955A-45E1-B114-5691F7AAA39D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760A8-9C25-4081-9ABA-A965F68F6C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406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927565-0DCA-4AA5-8D38-19FDEB9FC7CD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2FFD7-4586-4C2B-9154-F1138CD8FD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650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B7D881FD-D9A1-4A3B-90A1-4F81C9274DC7}" type="datetime1">
              <a:rPr lang="zh-CN" altLang="en-US"/>
              <a:pPr/>
              <a:t>2016-12-20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1ACB991B-62D7-4968-A9F5-5FB4E4BFA94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272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043608" y="1556792"/>
            <a:ext cx="6858000" cy="1667520"/>
          </a:xfrm>
        </p:spPr>
        <p:txBody>
          <a:bodyPr/>
          <a:lstStyle/>
          <a:p>
            <a:r>
              <a:rPr lang="zh-CN" altLang="en-US" sz="8800" spc="600" dirty="0" smtClean="0">
                <a:solidFill>
                  <a:srgbClr val="FF0066"/>
                </a:solidFill>
                <a:latin typeface="华文琥珀" pitchFamily="2" charset="-122"/>
                <a:ea typeface="华文琥珀" pitchFamily="2" charset="-122"/>
              </a:rPr>
              <a:t>大小多少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979613" y="-22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2185736" y="4221088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练习</a:t>
            </a:r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15950" y="1750219"/>
            <a:ext cx="7886700" cy="435133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做一做</a:t>
            </a:r>
            <a:r>
              <a:rPr lang="zh-CN" altLang="en-US" sz="2800" b="1" dirty="0" smtClean="0"/>
              <a:t>：看图上哪个多，哪个少？在多的图画下面画“</a:t>
            </a:r>
            <a:r>
              <a:rPr lang="zh-CN" altLang="en-US" sz="2800" b="1" dirty="0" smtClean="0">
                <a:sym typeface="宋体" pitchFamily="2" charset="-122"/>
              </a:rPr>
              <a:t>√</a:t>
            </a:r>
            <a:r>
              <a:rPr lang="zh-CN" altLang="en-US" sz="2800" b="1" dirty="0" smtClean="0"/>
              <a:t>”。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19460" name="Picture 4" descr="u=3898177024,2479189087&amp;fm=23&amp;gp=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2973388"/>
            <a:ext cx="33401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 descr="u=2195935138,928752316&amp;fm=52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3049588"/>
            <a:ext cx="2211388" cy="16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019800" y="4878388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/>
              <a:t>（        ）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057400" y="4954588"/>
            <a:ext cx="1295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(            )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362200" y="4878388"/>
            <a:ext cx="5413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sym typeface="宋体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94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utoUpdateAnimBg="0"/>
      <p:bldP spid="19462" grpId="0" bldLvl="0" autoUpdateAnimBg="0"/>
      <p:bldP spid="19462" grpId="1" bldLvl="0" autoUpdateAnimBg="0"/>
      <p:bldP spid="19463" grpId="0" bldLvl="0" autoUpdateAnimBg="0"/>
      <p:bldP spid="1946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556792"/>
            <a:ext cx="7886700" cy="435133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Tx/>
              <a:buNone/>
            </a:pPr>
            <a:r>
              <a:rPr lang="zh-CN" altLang="en-US" sz="6600" b="1" dirty="0" smtClean="0"/>
              <a:t>  </a:t>
            </a:r>
            <a:r>
              <a:rPr lang="zh-CN" altLang="en-US" sz="3600" b="1" dirty="0" smtClean="0"/>
              <a:t>1、写出下列字的笔顺。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例：大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       小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       多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       少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b="1" dirty="0" smtClean="0"/>
              <a:t>2、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大、小、多、 少</a:t>
            </a:r>
            <a:r>
              <a:rPr lang="zh-CN" altLang="en-US" sz="3600" b="1" dirty="0" smtClean="0"/>
              <a:t>各写五遍</a:t>
            </a:r>
            <a:r>
              <a:rPr lang="zh-CN" altLang="en-US" sz="3600" b="1" dirty="0" smtClean="0"/>
              <a:t>。 </a:t>
            </a: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0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23850" y="2362200"/>
            <a:ext cx="257333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Calibri" pitchFamily="34" charset="0"/>
              </a:rPr>
              <a:t>hu</a:t>
            </a:r>
            <a:r>
              <a:rPr lang="en-US" altLang="zh-CN" sz="4800" dirty="0" err="1">
                <a:cs typeface="Calibri" pitchFamily="34" charset="0"/>
              </a:rPr>
              <a:t>á</a:t>
            </a:r>
            <a:r>
              <a:rPr lang="en-US" altLang="zh-CN" sz="4800" dirty="0" err="1">
                <a:latin typeface="Calibri" pitchFamily="34" charset="0"/>
                <a:cs typeface="Calibri" pitchFamily="34" charset="0"/>
              </a:rPr>
              <a:t>ngni</a:t>
            </a:r>
            <a:r>
              <a:rPr lang="en-US" altLang="zh-CN" sz="4800" dirty="0" err="1">
                <a:cs typeface="Calibri" pitchFamily="34" charset="0"/>
              </a:rPr>
              <a:t>ú</a:t>
            </a:r>
            <a:endParaRPr lang="en-US" altLang="zh-CN" sz="4800" dirty="0">
              <a:latin typeface="Calibri" pitchFamily="34" charset="0"/>
              <a:cs typeface="Calibri" pitchFamily="34" charset="0"/>
            </a:endParaRPr>
          </a:p>
          <a:p>
            <a:r>
              <a:rPr lang="zh-CN" altLang="en-US" sz="4800" dirty="0">
                <a:latin typeface="Calibri" pitchFamily="34" charset="0"/>
                <a:cs typeface="Calibri" pitchFamily="34" charset="0"/>
              </a:rPr>
              <a:t>  黄    牛</a:t>
            </a:r>
            <a:endParaRPr lang="en-US" altLang="zh-CN" sz="48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203575" y="2227263"/>
            <a:ext cx="145573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Calibri" pitchFamily="34" charset="0"/>
              </a:rPr>
              <a:t>māo</a:t>
            </a:r>
            <a:r>
              <a:rPr lang="en-US" altLang="zh-CN" sz="4800" dirty="0"/>
              <a:t> </a:t>
            </a:r>
            <a:endParaRPr lang="en-US" altLang="zh-CN" sz="4800" dirty="0">
              <a:latin typeface="Calibri" pitchFamily="34" charset="0"/>
              <a:cs typeface="Calibri" pitchFamily="34" charset="0"/>
            </a:endParaRPr>
          </a:p>
          <a:p>
            <a:r>
              <a:rPr lang="zh-CN" altLang="en-US" sz="4800" dirty="0">
                <a:latin typeface="Calibri" pitchFamily="34" charset="0"/>
                <a:cs typeface="Calibri" pitchFamily="34" charset="0"/>
              </a:rPr>
              <a:t>  猫</a:t>
            </a:r>
            <a:endParaRPr lang="en-US" altLang="zh-CN" sz="4800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945063" y="2227263"/>
            <a:ext cx="33686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zh-CN" sz="4800" dirty="0" err="1">
                <a:cs typeface="Calibri" pitchFamily="34" charset="0"/>
              </a:rPr>
              <a:t>ú</a:t>
            </a:r>
            <a:r>
              <a:rPr lang="en-US" altLang="zh-CN" sz="4800" dirty="0" err="1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sz="48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yā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      </a:t>
            </a:r>
          </a:p>
          <a:p>
            <a:r>
              <a:rPr lang="zh-CN" altLang="en-US" sz="4800" dirty="0">
                <a:latin typeface="Calibri" pitchFamily="34" charset="0"/>
                <a:cs typeface="Calibri" pitchFamily="34" charset="0"/>
              </a:rPr>
              <a:t>群</a:t>
            </a:r>
            <a:r>
              <a:rPr lang="en-US" altLang="zh-CN" sz="4800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zh-CN" altLang="en-US" sz="4800" dirty="0">
                <a:latin typeface="Calibri" pitchFamily="34" charset="0"/>
                <a:cs typeface="Times New Roman" pitchFamily="18" charset="0"/>
              </a:rPr>
              <a:t>鸭子</a:t>
            </a:r>
            <a:endParaRPr lang="zh-CN" altLang="en-US" sz="4800" dirty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411413" y="3938588"/>
            <a:ext cx="5384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p</a:t>
            </a:r>
            <a:r>
              <a:rPr lang="en-US" altLang="zh-CN" sz="4800" dirty="0" err="1">
                <a:cs typeface="Times New Roman" pitchFamily="18" charset="0"/>
              </a:rPr>
              <a:t>í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ng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guǒ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   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kē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     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zǎo</a:t>
            </a:r>
            <a:endParaRPr lang="en-US" altLang="zh-CN" sz="4800" b="1" dirty="0">
              <a:latin typeface="Calibri" pitchFamily="34" charset="0"/>
              <a:cs typeface="Times New Roman" pitchFamily="18" charset="0"/>
            </a:endParaRPr>
          </a:p>
          <a:p>
            <a:r>
              <a:rPr lang="zh-CN" altLang="en-US" sz="4800" dirty="0">
                <a:latin typeface="Calibri" pitchFamily="34" charset="0"/>
                <a:cs typeface="Times New Roman" pitchFamily="18" charset="0"/>
              </a:rPr>
              <a:t> 苹    果       颗        枣</a:t>
            </a:r>
            <a:endParaRPr lang="en-US" altLang="zh-CN" sz="4800" dirty="0"/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468313" y="3994150"/>
            <a:ext cx="123666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niǎo</a:t>
            </a:r>
            <a:endParaRPr lang="en-US" altLang="zh-CN" sz="4800" dirty="0">
              <a:latin typeface="Calibri" pitchFamily="34" charset="0"/>
              <a:cs typeface="Times New Roman" pitchFamily="18" charset="0"/>
            </a:endParaRPr>
          </a:p>
          <a:p>
            <a:r>
              <a:rPr lang="zh-CN" altLang="en-US" sz="4800" dirty="0">
                <a:latin typeface="Calibri" pitchFamily="34" charset="0"/>
                <a:cs typeface="Times New Roman" pitchFamily="18" charset="0"/>
              </a:rPr>
              <a:t>鸟</a:t>
            </a:r>
            <a:endParaRPr lang="zh-CN" altLang="en-US" sz="4800" dirty="0"/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611188" y="5289550"/>
            <a:ext cx="53530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duī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        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x</a:t>
            </a:r>
            <a:r>
              <a:rPr lang="en-US" altLang="zh-CN" sz="4800" dirty="0" err="1">
                <a:cs typeface="Times New Roman" pitchFamily="18" charset="0"/>
              </a:rPr>
              <a:t>ì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ng</a:t>
            </a:r>
            <a:r>
              <a:rPr lang="en-US" altLang="zh-CN" sz="4800" dirty="0">
                <a:latin typeface="Calibri" pitchFamily="34" charset="0"/>
                <a:cs typeface="Times New Roman" pitchFamily="18" charset="0"/>
              </a:rPr>
              <a:t>       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t</a:t>
            </a:r>
            <a:r>
              <a:rPr lang="en-US" altLang="zh-CN" sz="4800" dirty="0" err="1">
                <a:cs typeface="Times New Roman" pitchFamily="18" charset="0"/>
              </a:rPr>
              <a:t>á</a:t>
            </a:r>
            <a:r>
              <a:rPr lang="en-US" altLang="zh-CN" sz="4800" dirty="0" err="1">
                <a:latin typeface="Calibri" pitchFamily="34" charset="0"/>
                <a:cs typeface="Times New Roman" pitchFamily="18" charset="0"/>
              </a:rPr>
              <a:t>o</a:t>
            </a:r>
            <a:r>
              <a:rPr lang="en-US" altLang="zh-CN" sz="4800" b="1" dirty="0">
                <a:latin typeface="Calibri" pitchFamily="34" charset="0"/>
                <a:cs typeface="Times New Roman" pitchFamily="18" charset="0"/>
              </a:rPr>
              <a:t> </a:t>
            </a:r>
            <a:endParaRPr lang="en-US" altLang="zh-CN" sz="4800" dirty="0">
              <a:latin typeface="Calibri" pitchFamily="34" charset="0"/>
              <a:cs typeface="Times New Roman" pitchFamily="18" charset="0"/>
            </a:endParaRPr>
          </a:p>
          <a:p>
            <a:r>
              <a:rPr lang="zh-CN" altLang="en-US" sz="4800" dirty="0">
                <a:latin typeface="Calibri" pitchFamily="34" charset="0"/>
                <a:cs typeface="Times New Roman" pitchFamily="18" charset="0"/>
              </a:rPr>
              <a:t>堆            </a:t>
            </a:r>
            <a:r>
              <a:rPr lang="zh-CN" altLang="en-US" sz="4800" b="1" dirty="0">
                <a:latin typeface="Calibri" pitchFamily="34" charset="0"/>
                <a:cs typeface="Times New Roman" pitchFamily="18" charset="0"/>
              </a:rPr>
              <a:t>杏子      桃</a:t>
            </a:r>
            <a:r>
              <a:rPr lang="zh-CN" altLang="en-US" sz="4800" dirty="0"/>
              <a:t> </a:t>
            </a:r>
          </a:p>
        </p:txBody>
      </p:sp>
      <p:pic>
        <p:nvPicPr>
          <p:cNvPr id="3080" name="图片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5"/>
            <a:ext cx="20986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 descr="http://pic2.nipic.com/20090403/2375502_132637048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12925"/>
            <a:ext cx="6276975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9575" y="4724400"/>
            <a:ext cx="22383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6"/>
          <p:cNvSpPr txBox="1">
            <a:spLocks noChangeArrowheads="1"/>
          </p:cNvSpPr>
          <p:nvPr/>
        </p:nvSpPr>
        <p:spPr bwMode="auto">
          <a:xfrm>
            <a:off x="4859338" y="1628775"/>
            <a:ext cx="49688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 dirty="0"/>
              <a:t>一个大，一个小，</a:t>
            </a:r>
            <a:br>
              <a:rPr lang="zh-CN" altLang="en-US" sz="4400" b="1" dirty="0"/>
            </a:br>
            <a:r>
              <a:rPr lang="zh-CN" altLang="en-US" sz="4400" dirty="0"/>
              <a:t>一头黄牛一只猫。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5288" y="6453188"/>
            <a:ext cx="191078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dirty="0">
                <a:solidFill>
                  <a:schemeClr val="bg1"/>
                </a:solidFill>
                <a:latin typeface="Calibri" pitchFamily="34" charset="0"/>
              </a:rPr>
              <a:t>  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0" y="6207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+mn-ea"/>
                <a:ea typeface="+mn-ea"/>
              </a:rPr>
              <a:t>一边多，一边少，</a:t>
            </a:r>
            <a:br>
              <a:rPr lang="zh-CN" altLang="en-US" dirty="0" smtClean="0">
                <a:latin typeface="+mn-ea"/>
                <a:ea typeface="+mn-ea"/>
              </a:rPr>
            </a:br>
            <a:r>
              <a:rPr lang="zh-CN" altLang="en-US" dirty="0" smtClean="0">
                <a:latin typeface="+mn-ea"/>
                <a:ea typeface="+mn-ea"/>
              </a:rPr>
              <a:t>一</a:t>
            </a:r>
            <a:r>
              <a:rPr lang="zh-CN" altLang="en-US" b="1" dirty="0" smtClean="0">
                <a:latin typeface="+mn-ea"/>
                <a:ea typeface="+mn-ea"/>
              </a:rPr>
              <a:t>群</a:t>
            </a:r>
            <a:r>
              <a:rPr lang="zh-CN" altLang="en-US" dirty="0" smtClean="0">
                <a:latin typeface="+mn-ea"/>
                <a:ea typeface="+mn-ea"/>
              </a:rPr>
              <a:t>鸭子一只鸟。</a:t>
            </a:r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endParaRPr lang="zh-CN" altLang="en-US" dirty="0" smtClean="0"/>
          </a:p>
        </p:txBody>
      </p:sp>
      <p:pic>
        <p:nvPicPr>
          <p:cNvPr id="5123" name="Picture 2" descr="http://www.littleducks.cn/uploads/allimg/1208/1688-120P22145210-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8" y="2252663"/>
            <a:ext cx="5040312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s16.sinaimg.cn/orignal/497698b8b7d669ffcda2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8" y="2133600"/>
            <a:ext cx="40830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5288" y="6453188"/>
            <a:ext cx="191078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dirty="0">
                <a:solidFill>
                  <a:schemeClr val="bg1"/>
                </a:solidFill>
                <a:latin typeface="Calibri" pitchFamily="34" charset="0"/>
              </a:rPr>
              <a:t>  </a:t>
            </a:r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4" descr="data:image/jpeg;base64,/9j/4AAQSkZJRgABAQEAAQABAAD/2wBDAAMCAgMCAgMDAwMEAwMEBQgFBQQEBQoHBwYIDAoMDAsKCwsNDhIQDQ4RDgsLEBYQERMUFRUVDA8XGBYUGBIUFRT/2wBDAQMEBAUEBQkFBQkUDQsNFBQUFBQUFBQUFBQUFBQUFBQUFBQUFBQUFBQUFBQUFBQUFBQUFBQUFBQUFBQUFBQUFBT/wAARCADcAM0DASIAAhEBAxEB/8QAHgABAAEEAwEBAAAAAAAAAAAAAAYBBQcJAgMIBAr/xAA9EAACAQMDAwIEBAQDBgcAAAABAgMABAUGERIHITEIExQiQWEJFTJRQnGBkSOh0RczUrHB8BYkQ2Ky4fH/xAAdAQEAAgIDAQEAAAAAAAAAAAAABQYEBwECCAMJ/8QAMxEAAQMDAQUGBgICAwAAAAAAAQACAwQFETEGEiFBURNhcYGRoQcUIrHB0TLhI/AkQlL/2gAMAwEAAhEDEQA/ANqdKUoiUpSiJSlKIlcXOyN/KuVUbup/lRcHRaQMTPJqPB22QypGQv8AIxLeXlzcKGe4nkAeSV+3dmclifqSTWWOnfqS6gdJGsLXC6guJsWpSCPE5Le6s1SOFljiVGPKGNVAIWFo+6L9NwYXqbTFjoLUmc0zjpp5cbgL+5xMM14QZWS3laENIQqgsRHuSAAfIAFR+ZQGsHhAa2WTlunzbAqyqQB/D8w8ePPjcivlzmOOCvOTqqppa2UxPc07ztDjjx1/S2G9GfXlpvVHweL17FBo/Leyxky5kC4mRkjDMxkduVvyIlYLIWRQoUzM7KD6sLDjuP71pV8DevWPoi6/ZvGavxXTbJyTZHT95C8WMd3DNjnjjLpHuzDaAxxsiooYq3thVClishBU753XLYVh2qdVyNpa0fUeAcOGT0I5HwXvsVWlKkFsxKpsKw51E9WvSrpXqafTuoNTuubt1R7iyxmMvMk9vyG6rL8NDJ7bFdm4vs3FlO2zKTPtB9Q9OdT9OQZ7Suats3i5u3vWz7mN9gTFIh2aKRdwGjcK6nswB7V1DgTgFclpAyQpNSlK7LhKUpREpSlESlKURKUpREpSlESlKURKUpREpSqFgPJFEWrb1f6YfS3qL1ZGbSzsbPJexlbOGz4KXiliVZZnRQOLvcxXRJPdiCx33rC8tpDKzniAzH5iO3I8eI5bfqG3bY7jsP2rZP6u/TxfdadP2OVwFyx1HhY5fYx7uixX8blS0ZZtuEg4fIxIXuyv2YOmuXIWF3ib2WyyFjdYy/hCGayv7d4J4eaK6iSKQB0JR1bZgDsw7d6hKiMseTyK0LtNbp6OufO1p7N5yDyydQfNW61LQD4aRzIygFGZt2de3c9h3B7Hbf6En5tqu2D1DHo/O4rUMiwsuGvIMoPiEZ4w0EizKzKvzEBkB2Xv27d6+CVS0e6H5weQHIgE/sft/f8Af6VbdUTJHpXLTNuIxZzMd1Knb2ye4Pcf1rHad0ghVmlcfmY3t13h65W79CSq/wAq8Tevv1a3vT63/wBm+hctHbamvYW/PMnZysLrDwMqGOOMgbJPMrlgwbnEgDBQZYpBmL1b+pKH039N4b60igyGq8vI1nhrCeUBQ4XeS5kTcO0MQK8gvl5IkLJ7gddP93d3GQvLm8vLiW8vbqaS5ubmduUk80jF5JHP1ZmZmJ+pJNZlfV9g3cb/ACPsvWdBS9sQ9/8AEe67dP376auYpbFUjRF4GHb5GQkEjb9+24Pnf9wSD7+/Dgx+r8tqHUmrY8e2L6f3tmbJ5JnB/MshFKoSSEFN2WFPiI3cFVLSBP8AEaJhD5U9Mnp0yfqU6gPhYLxsXgMcsdxm8pDxaa3gcsI0iVtwZZTG6qWBVeLuQ/ARvuK03p7H6R09jMFiLcWeKxlrFZWduGZhFDGgSNN2JJ2VQNySe3esW3U7ye3f5LKuE7QOxZ59yu9KoSB5NU5r/wAQ/vVhUEuVKpvvVaIlKpTeiKtKUoiUpSiJSlUoiod9qpyAbb60/wAq8q+pT11YPpVNLp/Ra2OrdXI80F0xmJssU6ck2mKd5ZRIOJgVlICPzeM8A/wmnjp2F8jsAKSttsq7vUNpKKMve7QD7noOpPBegeoPUvS/SnTz5zVucssFjlJRZLuTZppAjP7UKDdpZSqMVjQM7cSFUmvJfUT8Rhbqa4sOmun47gD5Y87qIOsJIYHklohWSRGTkPnkhZW23Q7bHxFrnX+pepuoGzmrM1dZ7KlAiz3XECNeKjjHGgVI1PFSVjVQW3YgsST8OGuzDNtv9apVVtC57t2nbgdTr6aL1BYfg7BBGJ7zJvv/APDSQB3E6nywvVVz6hupGup7s5PWN5Z2d5EEONwqpYQwH2+DNFLGPiF5bs3zTtsx3XbZdvvx1suex0VjnL/LalskkWVbbP5W6yMYcAgNxuJHHLZiN/Pc/vWFdNZFfl2NZS07lF3XvXxirZpTl7yfNSddsxbqJpbT07W47hn11WWdI6OwOLtrmLFQ3Gn1u+HxBwN7PjHm478eTW7oTtybbc9uR2819mt/TpgequHxWOvNTaox4xxLRXS5Fb+6bcseLXF+lxNw3c7oHCnZNweCcbLgc0FC7N3qe4nUIjVTyqdgn4YJWoLzY4KjebJGCDyIBXnfVfol1rg4BLg8rjtWoB8yInwFwWL9gI5HaPiq9yxlBJHZe+wwTH+X6C1hjbfXPx2mcX8XbvfmW1eO6toXcFnERUuWKcnUCNieLHY9hWyKDU3y78/86iXU3S+l+q+D/KtV4e1y9ohLRGYH3bdtwecUikPE3yr8yEHt5rIO4OLVpWp+GtJLUtmpyY8EEgcRwOfLyWujrh1nzXX3qPfawzcKWbzItrZY9NitlZozGKDkP1sC7szknd5HI4rxRYVjYbe/zNjYXF/b4xbmTZ7u5O6QRKN5JSoPJ+K7kRpu8jcY41eR0Rsodcugs/SfNWv5dk/zTBXrOYprqMie3K7ExPxAR9wflYcPr8p4fNC8Li7exf3FUvOQFad9i5Hbtv8AQEjfioA33O3eqzU1bYpSZfqPT+16H2f2ArrvHvhwjiHAO1J8B+17W0p6sNF9BdCWmiekOkbnMwwKXuNRZxjYpf3TxKWvDHs00rFwA0cgg4qiohCKgWK5n1ZdXNX3UUr6thwEIjMU1lp/GxQwygk/MWnE8yPsQN0lXxuADWBcco7bjtUoxo8V83Xepl4A7o6Dh/a2ZTfDqw2wZfGZX9XHPtwHspraaw1ZPkLi7k1tq6WS4kaR45NSXzw7sSSFiM3BV7/pUAAdgNq7cDgMfiL23vbCzhsL2Bw8N1aIIZomH8SuuzKfuDVtxy77dqlGOTbauGzyvOXPJ8yu89rt8DdyOBgHQNA/CkuAy+osfmo8tb6w1Z8Ym5QXGor64twT9TbyytC38mQj7VkjR3WrqZpfYXWdtdcQbyyPFnrSK0uZGKARRR3NpGkcUasCxLW0zHkRuO22Occu+2xqUY2Pbb61Lw1MzdHH7/da/uVkts4OYGjwGD6jCzjp31VaZeS3tdYWd1oW6l4xi9yJWTFyScAW43qbpEnI8EN0Ld5CVCoWPEZuUHY9q8j4+AEAbVcNOXGoemNtCuiLm1jxkXInS2Q3XHOCqACF1VnsyPbUD2w0I5ysYHd+Ynoaze4PHmtTXLZzsiXUjs9x18ivVNO21Qfpv1Xw3U2G9SxW7xuXx/tjIYbJRCK7sy4JQsoLK6NxcLLEzxM0cgV2KMBOPrUkCCMhUdzHMcWvGCFypSqb1yuFTxVD43NU7lj+30rxJ67fVXPgBe9LtISxi+vLUpncvFKjtaxSBgbSIAkpM693dgCiOnDd5A8WPU1DKWMyyHACmbPZ6u+1rKGjbvPd6AcyTyAUb9Xfrevr3J3mhumGVezs4C8GV1NaMOczbFXt7V/KbbnlMpDBhtGVI5jxJDEkESRxoqRooVUVQAoA2AAHgCiRpDGscahI0AVVUbAAeABVa1VX18tdJvO4AaBe+dlNkaHZSk7KBuZDjecdSfwOgVK5xyGNww+lcKVFLYCmun8vx496yTgc2Pl+asFWd21rICD8tTLCZ3jx+as6GbCqlyt4kBIC9BYfP7BfmqYY7UmwHz1gPF6i2A+apPZal2A+epuKowtYVtm3ieCzfFqfZf1/51wuNT7g/PWJo9T9v11xn1P2/XWV80oEWP6tFG/U3qRbzFYjH7FmkuGn579gFUrt/XmP7GsE2B41fupOpTqTUkjK/KC2X2U2J2JBJY7fzO248hRUesW2O1Vqpl7WYuW8LJQ/IW5sWOOp8z+lK8cfFSjGnxUSxz+KlGOfxXeNYtYNVLcce4/lUoxx7Coljn8VJ8dJ4qSjVGrG6qX45vFSjHN4qH4+buKk2Pn22qUjKo9YwqY45wCKvqHdQailjdbbd6vtrejiAakWEYVMqYjnK6cxg2yN1ZZCxyF3hc5YMXs8pYSFJYgWRniYeJYXMcfOFwUbghI5IjLl/pT1gGtru60/nLVMJq6zRpjZo5eG+tgwUXdqxALJuyLJGfnhd1Vt1eGSXF5uk23qyZ2E3ktjeWs3wGXxs/xWOv1jDvaT8GTmAfIKO6Mvbkjsp7Gs6GoMZwdFVbhaG1zctGHjQ/gr1x9e9UGx+1Y76O9WbXqdhp4LgR2OqsUI4szi1P8AuZWB4yxbnd7eXi7RSfUKysFkjkjTIu+1TYIcMhawkjfE8scMEahYo9SvWeHoR0hy+plWObLsPgsTazLzSe+kB9oMoZSUXZpHAYNwjfj32B0/STT3U81zdXEt5d3Ejz3F1cNylnldizyO38TszMzH6lia9c/iQ9TV1F1LweiLSYtZ6dtTeXojuuSG8nA4RvDt8kkcKqyuSd1vGAA78vIf0rXe0FWZZhTtP0t+5/S9k/CHZ9lFazdpW/5JicdzQcD1PHwwqUpSqivQ6UpSiJXbBcvbtup/pXVSuV1IB4FSCw1CY9gSQav9rqbYD5/86gFc1kZPDEV9myuao+Whik5LJa6o278/86tOoNZuLd4LaQiZxsXU/oH+tQ34qXbbma6a7mdxGFjR2yFjg5wzhK77V+MldFclPFgaxlMkZGFKMfL4qTY+XxUMx8/ipLj5/HesyNyrdXGppj5vFSXHz+O9QmwuPHepHY3PjvUlG5UuriU3sLnbbvUisbvbbvUGs7vbbvV9tb3x3qQY9U+pp8qc2l7sB3q6wZDYeahFtf7bd6uMWR2HmsxsirU1JkqXfmPbzXzT5Df61YPzLt+quiXIbjzXcyLGZR4OiuGI1YvTvqDhdaC8NjY2hNrnRuix3GNffk0rMdgLdytyGG7BY5UTb3339v8Anwa1/wB1e7g7nevS/pM1NHmejWOwytAbjSsraekisw5WKKFUNorNISWc2j2rO2+xdn22GwE1bphJmI8tFrLbO1fLFldGODuB8eR8x9lrO9Qefu9UdeuouRvR/wCZbP3drv8AL3it5TbQnsAP91DGPG/buSdycfmvhwIK4PHAjYi3jBA/fiOwr7q1pVvMk8jzzJ+69wbO0zaO0UtO0cGsaPQBUpSlYSsqUpSiJSlKIlKUoiUpSiJSlKIvsspuJAqRWFz471FFYqwIq62N14r6sdhYFRFvDKnFjdeO9X+yu/HeoPZXe+3er5Z3njvWex6qlTTqdWd7471ebW+2A71B7W+8d6u1vf7bd6zWvVYnpcqawZD7190eR2+tQ2HIeO9fUmR7eayRIoWSjzyUs/Me3muqTIdvNRv8x7fqrrkyP3rt2i+Qo1ebjI9id6yb6a+sGn+mmZ1cmrtWYXTOIvorKWwjyd+tt79wpuFuXUOwDHh8KCQN9goJIC7YNmyH3rz/AOp/T95qttN/Cze37HxJYcd/1e1t/wDE1mUE4ZUAnQ5+yrW1VqNTaXtDckFpHqPwrJiXEmLs2HhoUI/qor6j4Fd99pq60Xf3enb9omvsPO+NuDAxaP3YWMb8WIBI5Kdia6Kp843ZXDoSvR1ql7ahgk6tafUBUpSlY6l0pSlESlKURKUpREpSlESlKURK7IpTG29ddKLgjKvdne+O9Xq0vvHeobHKYz2q5Wt94719mvwo2enDtFN7a+8d6ukGQ8d6hNvf+O9XGC/2+tZbZFBS0imkWQ+9fSuR+9Q+PI/evoTI/evsJFGPo+5Sv8xrrfI9vNRr8yH71wbI/eue0XzFH3K/TZDffvWIOuWtbbTxw3xW594z8dv/AG+3v/zFTiTI7sRv4q/9PvSND6wr3KWzarTTcumY4JCGxYvPeFyZAP8A1o+O3wx/ffl9Nu8hbh21S1nLj9lUtsJDbbLLOMZBbr3uCsPqP0y2jvUF1HxTyCV/zy4viwYuALsi8UblR4W5Ubbdttt225HHNesPxINFNgOtGE1CnwkdpqHE8RHFv7z3NrJxmkkHHbb2p7RFIYn/AA23A2BbyfUfdYuxrJG9Tn14q27AV4uOzdJKDxa0NPi36fwqUpSodbHSlKURKUpREpSlESlKURKUpREpSlESuQJB3FcaURfRFdsnmvthyH3q1UruCQvk6NrlIY8j9671yP3qMiRl8GuYuHH1rsHlYxpmlSX8xP7iuD5H71HvinqhuHP1rt2i6ilCvcmQ7779693/AIbmlIhofWmqJrW4t7vI5WLHJLMCsdxbW8KyI8e477SXdwhYEjdNuxU1rzaUgEs2wHck1t39I+jP/AXpx0JjZBcpPPjxk54rxAksMt0xuZImA8cGmKAeQEFWvZ2MyTvedAPcrz78ZKxtJa6eiYfqkdnyaP2QsXfiSaCu9S9AodSYy0Fxf6UyMWQmWK2Mtw9k6tDPGrKCVQGSKZz+kLbcj+kEa07e5ju4EmiYPG43Uit4GutJWXUHRWf0vk/dONzVhPjbr2H4SezNG0b8W2Ox4sdjt5rRdJicn071jmtGZ5THksTezWMm6lVMkblSV5d+DbclPgggjffes3aCj3w2oaOI4FVf4P7RCmfLaZnfS47ze4ngfLRXSlKVQF65SlKUXKUpSiJSlKIlKUoiUpSiJSlKIlKUoiUpSiJSlKIlKUoil3SXQA6rdU9J6OdUeDM5BILlGlMfO1UNLdBWAJDiBJip/wCIDuK3WBQqgD6Datev4Z3Ty7v9Z6s188pTGY+1On4YwQRNcStDcTbjfdTHGltsdtm+IbvupFbC+W1bSsdN2FKHHV3Hy5Lwb8U70LrtA+GM5ZANweOrvfh5Kp71qq/FJ6Oz6S6vYzqNYWccOI1NbR215cJLIz/mUCld3DfKge3WEIE8mCUkA922qdzWHfVj0Wt+vHQjUumhZfGZqOB8hhOLxxumQiVmgAeQEIHO8Tt2PtyyAFd9xMVMPbRFi1zZLibXXx1I0BwfA8D+1p00/mBlLMcj/jx9nG22/wCx/rVz+9Y5x93c4HIsJoZreeFzFNbToY5FIOzI6kbqQRsQRuCPHasg2lzHeW8c0Z3jcbj/AErU9ZTmF+QOBX6C7OXhtypw1zsvA9RyK7KUpUarmlKUoiUpSiJSlKIlKUoiUpSiJSlKIlKUoiUpSiKtclSeeRIrW2mvbqVxHDbWsZkmmkJ2VEQd3diQqqO5JAHmuNemfQP0Zm6idY4tU39h72mtKD4n3ZoQ8U+QYbQRjkCrNECZyQQyOtu3bkN5KgpTV1DYh5+HNUvau+R7PWiaueeIGGjq48APXXuXvj089LX6MdGtL6QnufjL6wt2e8mSTnG1zK7TT+2Sqn2xJI4QEbhAoPcVkob/ALVQbgCqg7Vt5rA1oa3QL85ZpXzyOlkOXOJJPUniVyqlVpXdfJaj/wAS3oAOmPVyHWuIsWi05q8vLO0akxwZMEtMpIQKnvLtKoLM7uLluyrsPLOmM3+Xz+xKf8CQ+f8AhP7/AOv/ANVvI9Q/Q3EeoXpVl9HZZo7eScCewyJhEr2F2m5jnQEg9tyrBWUsjyJyAc1omzOGyGm83k8NlLb4LLYu7msL629xZDBcQyNHLHyQlW4urDdSQdtwSNjVUulI3JdjgfuvQOwW0MgY2He/yRad7f608MLJNKjOlc8JFWzuG+cDaMt9ftv/AMv7ftUmrX80ToXbrl68t1fHcIBLH5joUpSlY6lkpSlESlKURKUpREpSlESlKURKUpREpSlcrhdkcM9zPBb2ttNe3lxKkFva268pZ5XYIkaL/E7Myqo+pYCtw/pv6OxdDOkOD0wRbyZdY/isvdW2xW4vpADKwbgjOinaOMuvIRRxKf015J/Du6CDNZeXqpmIG+Ex0klngV9xlEs/Fo7i4KhQGVQzQr8xHIzckDRo1bBdv3NbKsdD8vD2zx9TvYf2vEPxV2pF4uIttM7MUBOehfz9NB5rnVaUq0LRaUpSiLh37b+K16fic+mBspZ/7Y9OW0st5aRR2mobO2t02a3UMEvmK7Ozp8kTkh/8MRneNIWLbDNtvpXwZbFWefxd3jMnZwZDHXkL291aXUSyQzxOpV43RgQyspIKkEEEg18pYmzMLHc1IW+ult1Sypi1b7jmD4r87qtwcMO21TvTmfXIRCCY7XKjsT/GP3/n/wDv8sh+sr0v3npr6nSQ20atovNyzXOBnWUu0calS9rJzJfnF7iqGYt7ilG5FvcVMBxSvFIrqxBU7gg7EGqFWUnExv1C9a7ObQANZWU5y12o+4PQhZUqlWjAagTJxCKUhboDuPAf7j7/ALj/ALF42qqSRuiduuW/aOsirYhLCcg+3iqUpSvipFKUpREpSlESlKURKUpREpSlEVam3RbpTkut3U3DaOxjmA3TG4vrpTsbSyjK+/MN1YchzVEBUgySRhtlJYQ23t7i9ura0tIJLu8upo7e2toRvJPLI4SONB9WZ2VQPqSBW2f0o+nWD09dP5LW7lt77VWVkF1l7+CMcQ4XZLeNiAzRRDkFLbcmeRwqe4VFls9vNZL2jx9Dde89P2tK/EjbFuztB8pTO/5EoIHVo5u/Xf4LK+kdKYzQ+mcVp7C2ossRjLaO0tYA7OUjRQqgsxLMdh3ZiWJ3JJJJq9HxTcU81s5eF3EuOXKtKUouEpSlESlKURY26+9FML6gel+Y0fmo4UNzEz4/ISw+6+OvAjCG6jAZTyQsd1DLzUujHi7A6ROq3SfU/RLXN/pHV9h8Bl7TZw0ZLQXULEiO4gcgc4n4ts2wIKsrBXR0X9AP0rBXqy9L2E9Sugbi1khgttYY+CV8HlnYx+1KRuIpWVWJhdgoYcWI/Uo5AVH1lKJ25H8hp+lcNnL8+zz7r+MTv5Dp3j89y0ipKYXVlJDKdwwOxBqbYLU8d7xguSI5z2D+FY/9D/39qjuq9K5jQmp8lpzUmMnw2dxcpt7ywugBJC+wI7gkMpUqyupKurKyllYE2kndht2+9Uuopw/6HjBHsvT1ovD6XFRTODmOxw5Ef7zWV6b1CMRquax4xXA9+Edgd/mUfY/X+R/yqWWOXtckoMEqkn+A9mH9Krs1NJEeIyOq3Hb73SV7QAcO6HXy6r66pSuM0yQIXkdUX6ljsKxACeAU46RrAXOOAudAN6u+l9D57WWgdUa8xtpPJprTV9aWF3KYfkf3xIXlD7+YmW2DIFOy3YclVU72jesqalkpw0yDG8MhQVrvdFd3TMpH73ZO3XeOAfTjjPUFUpSlYasaUpSiKtcZZUhiaSRljjVSzMx2VQO5JP0FJJEijZ3YIigszMdgAPJJr2b6FvSff6gzOJ6qaxtnscJZt8TgMPdQqXvn4nheTI4PCNCecQ2DF1WXcBU5StBQSV0oa3gOZ6KgbWbV0eytC6olOZDwa3PEn9dSsg+hf0qXGiI4uo+tMc9pqW5iZMRjLxB7mPt3UAzyIy7xXDjkvHfkkbFW4s8iL7O27dvNNwP+lVHc/vW1qenZTRiOMYAXgG7XWqvVa+urHbz3nJ7ugHcBoqiq0pWQolKUpREpSlESlKURKUqhoiwT6nvSRpL1M6faO+WLC6qgRY7HUsFsstxAqszCKQbqZYt3c+2WGxclSpO9afesXRPWHQXVR0/rXEnG3j83tbiNxLbXsStxMsEg25L+k7EK6h15ohO1b9Qd9qi3UjpdpPq7pqbT2ssDZ6hxMh5iC8j3MUnBkEsTjZopAruBIhVhyOxFYFTRsqB0d1Vtse0VTZ3bv8oz/wBT9x0K/PuO9clYqflJH9a9OfiEemvSnpezekm0bcZR7bUct/JJaZO4WeO0SMxGOKEhFfiBKRvIzsQBuxO5PkAaiufi1j9uLifsf9arbqVzXbmQt2QX+CaBtQGuGfDP3UvXM30ShUu5Ao8AOR/1rKHQL06669TOrrXG4O2uYcKsrR5DUt1A7WNgqhDIC+4EkwWRCsCsHbmpPBOUi7C+lX4a3RvD2eLzeUgzerJZoo7pbTM34FvG5Cv+iBIuaggjhIXUhmDA9tvXWJxVlp/EWuOxlnb47H2USW9taWsSxQwxIoVERFACqoAAAAAAAFSNNa25Dn4VKvW3kzo3QUgcOWSdPAZP+8lD+m3RHSfS7pRZdOMXYfG6YhtZLWeDKFbk3qyljOZww4v7jO5ZeIT5iqqqgKNd/qk9H2a6H5K6z2nba7zugJmlnEkEck02FQcnMdyd2YwogJW5Y7bKRKVYK8u03fZSap4O30NSdXQxVkXZyDTQ8wqTs9tNcdnK01tI/JP8gdHDv/B5LROrB1DIQykbgg7giq9h5rbF1Q9FfSjqhf3+TucC+Bzl8HMuUwMxtXMjOzvM0XeCSVmduUkkbMe25Ow21Vep7GL0M666j0PhZpcji8Y1qsVzk+LXD+5axStzaMIv6nIGyjtt9e9UKqsktP8AUHgjzB/K9a7P/FCivTdx9O5jxrjBHkcg+y+L61zhhlurq3traCW7u7mQQ29tbxtJLNIf0xoigsznwFUEk9gDVm6e5SbWHVDRGmLvjBZZ7NWeNuJrcbTRxzTpGzRlt1DAMSCysNwNwR2rcv0R9NWheg9gBp7HNc5eSNo589kys1/MrFCyGQKoRCUjJjjVEJQMVLbk8UFndVOBe4Bvuuu1nxKhsMfZ08BdK7TOA0d5wSfLHmvP/pH9D9zpDLWutuplpCc1ausuK0+JEnjspBsRcTsu6PMp/QqlkjI58mcr7XtnYdtv+VUc7MBRW3/tWxaemjpoxHEMALxvd7xW3yrdW17957vQDkAOQC50oPFVrIUMlKUoiUpSiL//2Q=="/>
          <p:cNvSpPr>
            <a:spLocks noChangeAspect="1" noChangeArrowheads="1"/>
          </p:cNvSpPr>
          <p:nvPr/>
        </p:nvSpPr>
        <p:spPr bwMode="auto">
          <a:xfrm>
            <a:off x="1331913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AutoShape 8" descr="data:image/jpeg;base64,/9j/4AAQSkZJRgABAQEAAQABAAD/2wBDAAMCAgMCAgMDAwMEAwMEBQgFBQQEBQoHBwYIDAoMDAsKCwsNDhIQDQ4RDgsLEBYQERMUFRUVDA8XGBYUGBIUFRT/2wBDAQMEBAUEBQkFBQkUDQsNFBQUFBQUFBQUFBQUFBQUFBQUFBQUFBQUFBQUFBQUFBQUFBQUFBQUFBQUFBQUFBQUFBT/wAARCADcAM0DASIAAhEBAxEB/8QAHgABAAEEAwEBAAAAAAAAAAAAAAYBBQcJAgMIBAr/xAA9EAACAQMDAwIEBAQDBgcAAAABAgMABAUGERIHITEIExQiQWEJFTJRQnGBkSOh0RczUrHB8BYkQ2Ky4fH/xAAdAQEAAgIDAQEAAAAAAAAAAAAABQYEBwECCAMJ/8QAMxEAAQMDAQUGBgICAwAAAAAAAQACAwQFETEGEiFBURNhcYGRoQcUIrHB0TLhI/AkQlL/2gAMAwEAAhEDEQA/ANqdKUoiUpSiJSlKIlcXOyN/KuVUbup/lRcHRaQMTPJqPB22QypGQv8AIxLeXlzcKGe4nkAeSV+3dmclifqSTWWOnfqS6gdJGsLXC6guJsWpSCPE5Le6s1SOFljiVGPKGNVAIWFo+6L9NwYXqbTFjoLUmc0zjpp5cbgL+5xMM14QZWS3laENIQqgsRHuSAAfIAFR+ZQGsHhAa2WTlunzbAqyqQB/D8w8ePPjcivlzmOOCvOTqqppa2UxPc07ztDjjx1/S2G9GfXlpvVHweL17FBo/Leyxky5kC4mRkjDMxkduVvyIlYLIWRQoUzM7KD6sLDjuP71pV8DevWPoi6/ZvGavxXTbJyTZHT95C8WMd3DNjnjjLpHuzDaAxxsiooYq3thVClishBU753XLYVh2qdVyNpa0fUeAcOGT0I5HwXvsVWlKkFsxKpsKw51E9WvSrpXqafTuoNTuubt1R7iyxmMvMk9vyG6rL8NDJ7bFdm4vs3FlO2zKTPtB9Q9OdT9OQZ7Suats3i5u3vWz7mN9gTFIh2aKRdwGjcK6nswB7V1DgTgFclpAyQpNSlK7LhKUpREpSlESlKURKUpREpSlESlKURKUpREpSqFgPJFEWrb1f6YfS3qL1ZGbSzsbPJexlbOGz4KXiliVZZnRQOLvcxXRJPdiCx33rC8tpDKzniAzH5iO3I8eI5bfqG3bY7jsP2rZP6u/TxfdadP2OVwFyx1HhY5fYx7uixX8blS0ZZtuEg4fIxIXuyv2YOmuXIWF3ib2WyyFjdYy/hCGayv7d4J4eaK6iSKQB0JR1bZgDsw7d6hKiMseTyK0LtNbp6OufO1p7N5yDyydQfNW61LQD4aRzIygFGZt2de3c9h3B7Hbf6En5tqu2D1DHo/O4rUMiwsuGvIMoPiEZ4w0EizKzKvzEBkB2Xv27d6+CVS0e6H5weQHIgE/sft/f8Af6VbdUTJHpXLTNuIxZzMd1Knb2ye4Pcf1rHad0ghVmlcfmY3t13h65W79CSq/wAq8Tevv1a3vT63/wBm+hctHbamvYW/PMnZysLrDwMqGOOMgbJPMrlgwbnEgDBQZYpBmL1b+pKH039N4b60igyGq8vI1nhrCeUBQ4XeS5kTcO0MQK8gvl5IkLJ7gddP93d3GQvLm8vLiW8vbqaS5ubmduUk80jF5JHP1ZmZmJ+pJNZlfV9g3cb/ACPsvWdBS9sQ9/8AEe67dP376auYpbFUjRF4GHb5GQkEjb9+24Pnf9wSD7+/Dgx+r8tqHUmrY8e2L6f3tmbJ5JnB/MshFKoSSEFN2WFPiI3cFVLSBP8AEaJhD5U9Mnp0yfqU6gPhYLxsXgMcsdxm8pDxaa3gcsI0iVtwZZTG6qWBVeLuQ/ARvuK03p7H6R09jMFiLcWeKxlrFZWduGZhFDGgSNN2JJ2VQNySe3esW3U7ye3f5LKuE7QOxZ59yu9KoSB5NU5r/wAQ/vVhUEuVKpvvVaIlKpTeiKtKUoiUpSiJSlUoiod9qpyAbb60/wAq8q+pT11YPpVNLp/Ra2OrdXI80F0xmJssU6ck2mKd5ZRIOJgVlICPzeM8A/wmnjp2F8jsAKSttsq7vUNpKKMve7QD7noOpPBegeoPUvS/SnTz5zVucssFjlJRZLuTZppAjP7UKDdpZSqMVjQM7cSFUmvJfUT8Rhbqa4sOmun47gD5Y87qIOsJIYHklohWSRGTkPnkhZW23Q7bHxFrnX+pepuoGzmrM1dZ7KlAiz3XECNeKjjHGgVI1PFSVjVQW3YgsST8OGuzDNtv9apVVtC57t2nbgdTr6aL1BYfg7BBGJ7zJvv/APDSQB3E6nywvVVz6hupGup7s5PWN5Z2d5EEONwqpYQwH2+DNFLGPiF5bs3zTtsx3XbZdvvx1suex0VjnL/LalskkWVbbP5W6yMYcAgNxuJHHLZiN/Pc/vWFdNZFfl2NZS07lF3XvXxirZpTl7yfNSddsxbqJpbT07W47hn11WWdI6OwOLtrmLFQ3Gn1u+HxBwN7PjHm478eTW7oTtybbc9uR2819mt/TpgequHxWOvNTaox4xxLRXS5Fb+6bcseLXF+lxNw3c7oHCnZNweCcbLgc0FC7N3qe4nUIjVTyqdgn4YJWoLzY4KjebJGCDyIBXnfVfol1rg4BLg8rjtWoB8yInwFwWL9gI5HaPiq9yxlBJHZe+wwTH+X6C1hjbfXPx2mcX8XbvfmW1eO6toXcFnERUuWKcnUCNieLHY9hWyKDU3y78/86iXU3S+l+q+D/KtV4e1y9ohLRGYH3bdtwecUikPE3yr8yEHt5rIO4OLVpWp+GtJLUtmpyY8EEgcRwOfLyWujrh1nzXX3qPfawzcKWbzItrZY9NitlZozGKDkP1sC7szknd5HI4rxRYVjYbe/zNjYXF/b4xbmTZ7u5O6QRKN5JSoPJ+K7kRpu8jcY41eR0Rsodcugs/SfNWv5dk/zTBXrOYprqMie3K7ExPxAR9wflYcPr8p4fNC8Li7exf3FUvOQFad9i5Hbtv8AQEjfioA33O3eqzU1bYpSZfqPT+16H2f2ArrvHvhwjiHAO1J8B+17W0p6sNF9BdCWmiekOkbnMwwKXuNRZxjYpf3TxKWvDHs00rFwA0cgg4qiohCKgWK5n1ZdXNX3UUr6thwEIjMU1lp/GxQwygk/MWnE8yPsQN0lXxuADWBcco7bjtUoxo8V83Xepl4A7o6Dh/a2ZTfDqw2wZfGZX9XHPtwHspraaw1ZPkLi7k1tq6WS4kaR45NSXzw7sSSFiM3BV7/pUAAdgNq7cDgMfiL23vbCzhsL2Bw8N1aIIZomH8SuuzKfuDVtxy77dqlGOTbauGzyvOXPJ8yu89rt8DdyOBgHQNA/CkuAy+osfmo8tb6w1Z8Ym5QXGor64twT9TbyytC38mQj7VkjR3WrqZpfYXWdtdcQbyyPFnrSK0uZGKARRR3NpGkcUasCxLW0zHkRuO22Occu+2xqUY2Pbb61Lw1MzdHH7/da/uVkts4OYGjwGD6jCzjp31VaZeS3tdYWd1oW6l4xi9yJWTFyScAW43qbpEnI8EN0Ld5CVCoWPEZuUHY9q8j4+AEAbVcNOXGoemNtCuiLm1jxkXInS2Q3XHOCqACF1VnsyPbUD2w0I5ysYHd+Ynoaze4PHmtTXLZzsiXUjs9x18ivVNO21Qfpv1Xw3U2G9SxW7xuXx/tjIYbJRCK7sy4JQsoLK6NxcLLEzxM0cgV2KMBOPrUkCCMhUdzHMcWvGCFypSqb1yuFTxVD43NU7lj+30rxJ67fVXPgBe9LtISxi+vLUpncvFKjtaxSBgbSIAkpM693dgCiOnDd5A8WPU1DKWMyyHACmbPZ6u+1rKGjbvPd6AcyTyAUb9Xfrevr3J3mhumGVezs4C8GV1NaMOczbFXt7V/KbbnlMpDBhtGVI5jxJDEkESRxoqRooVUVQAoA2AAHgCiRpDGscahI0AVVUbAAeABVa1VX18tdJvO4AaBe+dlNkaHZSk7KBuZDjecdSfwOgVK5xyGNww+lcKVFLYCmun8vx496yTgc2Pl+asFWd21rICD8tTLCZ3jx+as6GbCqlyt4kBIC9BYfP7BfmqYY7UmwHz1gPF6i2A+apPZal2A+epuKowtYVtm3ieCzfFqfZf1/51wuNT7g/PWJo9T9v11xn1P2/XWV80oEWP6tFG/U3qRbzFYjH7FmkuGn579gFUrt/XmP7GsE2B41fupOpTqTUkjK/KC2X2U2J2JBJY7fzO248hRUesW2O1Vqpl7WYuW8LJQ/IW5sWOOp8z+lK8cfFSjGnxUSxz+KlGOfxXeNYtYNVLcce4/lUoxx7Coljn8VJ8dJ4qSjVGrG6qX45vFSjHN4qH4+buKk2Pn22qUjKo9YwqY45wCKvqHdQailjdbbd6vtrejiAakWEYVMqYjnK6cxg2yN1ZZCxyF3hc5YMXs8pYSFJYgWRniYeJYXMcfOFwUbghI5IjLl/pT1gGtru60/nLVMJq6zRpjZo5eG+tgwUXdqxALJuyLJGfnhd1Vt1eGSXF5uk23qyZ2E3ktjeWs3wGXxs/xWOv1jDvaT8GTmAfIKO6Mvbkjsp7Gs6GoMZwdFVbhaG1zctGHjQ/gr1x9e9UGx+1Y76O9WbXqdhp4LgR2OqsUI4szi1P8AuZWB4yxbnd7eXi7RSfUKysFkjkjTIu+1TYIcMhawkjfE8scMEahYo9SvWeHoR0hy+plWObLsPgsTazLzSe+kB9oMoZSUXZpHAYNwjfj32B0/STT3U81zdXEt5d3Ejz3F1cNylnldizyO38TszMzH6lia9c/iQ9TV1F1LweiLSYtZ6dtTeXojuuSG8nA4RvDt8kkcKqyuSd1vGAA78vIf0rXe0FWZZhTtP0t+5/S9k/CHZ9lFazdpW/5JicdzQcD1PHwwqUpSqivQ6UpSiJXbBcvbtup/pXVSuV1IB4FSCw1CY9gSQav9rqbYD5/86gFc1kZPDEV9myuao+Whik5LJa6o278/86tOoNZuLd4LaQiZxsXU/oH+tQ34qXbbma6a7mdxGFjR2yFjg5wzhK77V+MldFclPFgaxlMkZGFKMfL4qTY+XxUMx8/ipLj5/HesyNyrdXGppj5vFSXHz+O9QmwuPHepHY3PjvUlG5UuriU3sLnbbvUisbvbbvUGs7vbbvV9tb3x3qQY9U+pp8qc2l7sB3q6wZDYeahFtf7bd6uMWR2HmsxsirU1JkqXfmPbzXzT5Df61YPzLt+quiXIbjzXcyLGZR4OiuGI1YvTvqDhdaC8NjY2hNrnRuix3GNffk0rMdgLdytyGG7BY5UTb3339v8Anwa1/wB1e7g7nevS/pM1NHmejWOwytAbjSsraekisw5WKKFUNorNISWc2j2rO2+xdn22GwE1bphJmI8tFrLbO1fLFldGODuB8eR8x9lrO9Qefu9UdeuouRvR/wCZbP3drv8AL3it5TbQnsAP91DGPG/buSdycfmvhwIK4PHAjYi3jBA/fiOwr7q1pVvMk8jzzJ+69wbO0zaO0UtO0cGsaPQBUpSlYSsqUpSiJSlKIlKUoiUpSiJSlKIvsspuJAqRWFz471FFYqwIq62N14r6sdhYFRFvDKnFjdeO9X+yu/HeoPZXe+3er5Z3njvWex6qlTTqdWd7471ebW+2A71B7W+8d6u1vf7bd6zWvVYnpcqawZD7190eR2+tQ2HIeO9fUmR7eayRIoWSjzyUs/Me3muqTIdvNRv8x7fqrrkyP3rt2i+Qo1ebjI9id6yb6a+sGn+mmZ1cmrtWYXTOIvorKWwjyd+tt79wpuFuXUOwDHh8KCQN9goJIC7YNmyH3rz/AOp/T95qttN/Cze37HxJYcd/1e1t/wDE1mUE4ZUAnQ5+yrW1VqNTaXtDckFpHqPwrJiXEmLs2HhoUI/qor6j4Fd99pq60Xf3enb9omvsPO+NuDAxaP3YWMb8WIBI5Kdia6Kp843ZXDoSvR1ql7ahgk6tafUBUpSlY6l0pSlESlKURKUpREpSlESlKURK7IpTG29ddKLgjKvdne+O9Xq0vvHeobHKYz2q5Wt94719mvwo2enDtFN7a+8d6ukGQ8d6hNvf+O9XGC/2+tZbZFBS0imkWQ+9fSuR+9Q+PI/evoTI/evsJFGPo+5Sv8xrrfI9vNRr8yH71wbI/eue0XzFH3K/TZDffvWIOuWtbbTxw3xW594z8dv/AG+3v/zFTiTI7sRv4q/9PvSND6wr3KWzarTTcumY4JCGxYvPeFyZAP8A1o+O3wx/ffl9Nu8hbh21S1nLj9lUtsJDbbLLOMZBbr3uCsPqP0y2jvUF1HxTyCV/zy4viwYuALsi8UblR4W5Ubbdttt225HHNesPxINFNgOtGE1CnwkdpqHE8RHFv7z3NrJxmkkHHbb2p7RFIYn/AA23A2BbyfUfdYuxrJG9Tn14q27AV4uOzdJKDxa0NPi36fwqUpSodbHSlKURKUpREpSlESlKURKUpREpSlESuQJB3FcaURfRFdsnmvthyH3q1UruCQvk6NrlIY8j9671yP3qMiRl8GuYuHH1rsHlYxpmlSX8xP7iuD5H71HvinqhuHP1rt2i6ilCvcmQ7779693/AIbmlIhofWmqJrW4t7vI5WLHJLMCsdxbW8KyI8e477SXdwhYEjdNuxU1rzaUgEs2wHck1t39I+jP/AXpx0JjZBcpPPjxk54rxAksMt0xuZImA8cGmKAeQEFWvZ2MyTvedAPcrz78ZKxtJa6eiYfqkdnyaP2QsXfiSaCu9S9AodSYy0Fxf6UyMWQmWK2Mtw9k6tDPGrKCVQGSKZz+kLbcj+kEa07e5ju4EmiYPG43Uit4GutJWXUHRWf0vk/dONzVhPjbr2H4SezNG0b8W2Ox4sdjt5rRdJicn071jmtGZ5THksTezWMm6lVMkblSV5d+DbclPgggjffes3aCj3w2oaOI4FVf4P7RCmfLaZnfS47ze4ngfLRXSlKVQF65SlKUXKUpSiJSlKIlKUoiUpSiJSlKIlKUoiUpSiJSlKIlKUoil3SXQA6rdU9J6OdUeDM5BILlGlMfO1UNLdBWAJDiBJip/wCIDuK3WBQqgD6Datev4Z3Ty7v9Z6s188pTGY+1On4YwQRNcStDcTbjfdTHGltsdtm+IbvupFbC+W1bSsdN2FKHHV3Hy5Lwb8U70LrtA+GM5ZANweOrvfh5Kp71qq/FJ6Oz6S6vYzqNYWccOI1NbR215cJLIz/mUCld3DfKge3WEIE8mCUkA922qdzWHfVj0Wt+vHQjUumhZfGZqOB8hhOLxxumQiVmgAeQEIHO8Tt2PtyyAFd9xMVMPbRFi1zZLibXXx1I0BwfA8D+1p00/mBlLMcj/jx9nG22/wCx/rVz+9Y5x93c4HIsJoZreeFzFNbToY5FIOzI6kbqQRsQRuCPHasg2lzHeW8c0Z3jcbj/AErU9ZTmF+QOBX6C7OXhtypw1zsvA9RyK7KUpUarmlKUoiUpSiJSlKIlKUoiUpSiJSlKIlKUoiUpSiKtclSeeRIrW2mvbqVxHDbWsZkmmkJ2VEQd3diQqqO5JAHmuNemfQP0Zm6idY4tU39h72mtKD4n3ZoQ8U+QYbQRjkCrNECZyQQyOtu3bkN5KgpTV1DYh5+HNUvau+R7PWiaueeIGGjq48APXXuXvj089LX6MdGtL6QnufjL6wt2e8mSTnG1zK7TT+2Sqn2xJI4QEbhAoPcVkob/ALVQbgCqg7Vt5rA1oa3QL85ZpXzyOlkOXOJJPUniVyqlVpXdfJaj/wAS3oAOmPVyHWuIsWi05q8vLO0akxwZMEtMpIQKnvLtKoLM7uLluyrsPLOmM3+Xz+xKf8CQ+f8AhP7/AOv/ANVvI9Q/Q3EeoXpVl9HZZo7eScCewyJhEr2F2m5jnQEg9tyrBWUsjyJyAc1omzOGyGm83k8NlLb4LLYu7msL629xZDBcQyNHLHyQlW4urDdSQdtwSNjVUulI3JdjgfuvQOwW0MgY2He/yRad7f608MLJNKjOlc8JFWzuG+cDaMt9ftv/AMv7ftUmrX80ToXbrl68t1fHcIBLH5joUpSlY6lkpSlESlKURKUpREpSlESlKURKUpREpSlcrhdkcM9zPBb2ttNe3lxKkFva268pZ5XYIkaL/E7Myqo+pYCtw/pv6OxdDOkOD0wRbyZdY/isvdW2xW4vpADKwbgjOinaOMuvIRRxKf015J/Du6CDNZeXqpmIG+Ex0klngV9xlEs/Fo7i4KhQGVQzQr8xHIzckDRo1bBdv3NbKsdD8vD2zx9TvYf2vEPxV2pF4uIttM7MUBOehfz9NB5rnVaUq0LRaUpSiLh37b+K16fic+mBspZ/7Y9OW0st5aRR2mobO2t02a3UMEvmK7Ozp8kTkh/8MRneNIWLbDNtvpXwZbFWefxd3jMnZwZDHXkL291aXUSyQzxOpV43RgQyspIKkEEEg18pYmzMLHc1IW+ult1Sypi1b7jmD4r87qtwcMO21TvTmfXIRCCY7XKjsT/GP3/n/wDv8sh+sr0v3npr6nSQ20atovNyzXOBnWUu0calS9rJzJfnF7iqGYt7ilG5FvcVMBxSvFIrqxBU7gg7EGqFWUnExv1C9a7ObQANZWU5y12o+4PQhZUqlWjAagTJxCKUhboDuPAf7j7/ALj/ALF42qqSRuiduuW/aOsirYhLCcg+3iqUpSvipFKUpREpSlESlKURKUpREpSlEVam3RbpTkut3U3DaOxjmA3TG4vrpTsbSyjK+/MN1YchzVEBUgySRhtlJYQ23t7i9ura0tIJLu8upo7e2toRvJPLI4SONB9WZ2VQPqSBW2f0o+nWD09dP5LW7lt77VWVkF1l7+CMcQ4XZLeNiAzRRDkFLbcmeRwqe4VFls9vNZL2jx9Dde89P2tK/EjbFuztB8pTO/5EoIHVo5u/Xf4LK+kdKYzQ+mcVp7C2ossRjLaO0tYA7OUjRQqgsxLMdh3ZiWJ3JJJJq9HxTcU81s5eF3EuOXKtKUouEpSlESlKURY26+9FML6gel+Y0fmo4UNzEz4/ISw+6+OvAjCG6jAZTyQsd1DLzUujHi7A6ROq3SfU/RLXN/pHV9h8Bl7TZw0ZLQXULEiO4gcgc4n4ts2wIKsrBXR0X9AP0rBXqy9L2E9Sugbi1khgttYY+CV8HlnYx+1KRuIpWVWJhdgoYcWI/Uo5AVH1lKJ25H8hp+lcNnL8+zz7r+MTv5Dp3j89y0ipKYXVlJDKdwwOxBqbYLU8d7xguSI5z2D+FY/9D/39qjuq9K5jQmp8lpzUmMnw2dxcpt7ywugBJC+wI7gkMpUqyupKurKyllYE2kndht2+9Uuopw/6HjBHsvT1ovD6XFRTODmOxw5Ef7zWV6b1CMRquax4xXA9+Edgd/mUfY/X+R/yqWWOXtckoMEqkn+A9mH9Krs1NJEeIyOq3Hb73SV7QAcO6HXy6r66pSuM0yQIXkdUX6ljsKxACeAU46RrAXOOAudAN6u+l9D57WWgdUa8xtpPJprTV9aWF3KYfkf3xIXlD7+YmW2DIFOy3YclVU72jesqalkpw0yDG8MhQVrvdFd3TMpH73ZO3XeOAfTjjPUFUpSlYasaUpSiKtcZZUhiaSRljjVSzMx2VQO5JP0FJJEijZ3YIigszMdgAPJJr2b6FvSff6gzOJ6qaxtnscJZt8TgMPdQqXvn4nheTI4PCNCecQ2DF1WXcBU5StBQSV0oa3gOZ6KgbWbV0eytC6olOZDwa3PEn9dSsg+hf0qXGiI4uo+tMc9pqW5iZMRjLxB7mPt3UAzyIy7xXDjkvHfkkbFW4s8iL7O27dvNNwP+lVHc/vW1qenZTRiOMYAXgG7XWqvVa+urHbz3nJ7ugHcBoqiq0pWQolKUpREpSlESlKURKUqhoiwT6nvSRpL1M6faO+WLC6qgRY7HUsFsstxAqszCKQbqZYt3c+2WGxclSpO9afesXRPWHQXVR0/rXEnG3j83tbiNxLbXsStxMsEg25L+k7EK6h15ohO1b9Qd9qi3UjpdpPq7pqbT2ssDZ6hxMh5iC8j3MUnBkEsTjZopAruBIhVhyOxFYFTRsqB0d1Vtse0VTZ3bv8oz/wBT9x0K/PuO9clYqflJH9a9OfiEemvSnpezekm0bcZR7bUct/JJaZO4WeO0SMxGOKEhFfiBKRvIzsQBuxO5PkAaiufi1j9uLifsf9arbqVzXbmQt2QX+CaBtQGuGfDP3UvXM30ShUu5Ao8AOR/1rKHQL06669TOrrXG4O2uYcKsrR5DUt1A7WNgqhDIC+4EkwWRCsCsHbmpPBOUi7C+lX4a3RvD2eLzeUgzerJZoo7pbTM34FvG5Cv+iBIuaggjhIXUhmDA9tvXWJxVlp/EWuOxlnb47H2USW9taWsSxQwxIoVERFACqoAAAAAAAFSNNa25Dn4VKvW3kzo3QUgcOWSdPAZP+8lD+m3RHSfS7pRZdOMXYfG6YhtZLWeDKFbk3qyljOZww4v7jO5ZeIT5iqqqgKNd/qk9H2a6H5K6z2nba7zugJmlnEkEck02FQcnMdyd2YwogJW5Y7bKRKVYK8u03fZSap4O30NSdXQxVkXZyDTQ8wqTs9tNcdnK01tI/JP8gdHDv/B5LROrB1DIQykbgg7giq9h5rbF1Q9FfSjqhf3+TucC+Bzl8HMuUwMxtXMjOzvM0XeCSVmduUkkbMe25Ow21Vep7GL0M666j0PhZpcji8Y1qsVzk+LXD+5axStzaMIv6nIGyjtt9e9UKqsktP8AUHgjzB/K9a7P/FCivTdx9O5jxrjBHkcg+y+L61zhhlurq3traCW7u7mQQ29tbxtJLNIf0xoigsznwFUEk9gDVm6e5SbWHVDRGmLvjBZZ7NWeNuJrcbTRxzTpGzRlt1DAMSCysNwNwR2rcv0R9NWheg9gBp7HNc5eSNo589kys1/MrFCyGQKoRCUjJjjVEJQMVLbk8UFndVOBe4Bvuuu1nxKhsMfZ08BdK7TOA0d5wSfLHmvP/pH9D9zpDLWutuplpCc1ausuK0+JEnjspBsRcTsu6PMp/QqlkjI58mcr7XtnYdtv+VUc7MBRW3/tWxaemjpoxHEMALxvd7xW3yrdW17957vQDkAOQC50oPFVrIUMlKUoiUpSiL//2Q=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148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836613"/>
            <a:ext cx="27241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374650"/>
            <a:ext cx="4068762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60375" y="4195763"/>
            <a:ext cx="4572000" cy="17065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400" dirty="0">
                <a:latin typeface="+mn-ea"/>
                <a:ea typeface="+mn-ea"/>
              </a:rPr>
              <a:t>一个大，一个小，</a:t>
            </a:r>
            <a:r>
              <a:rPr lang="en-US" altLang="zh-CN" sz="4400" dirty="0">
                <a:latin typeface="+mn-ea"/>
                <a:ea typeface="+mn-ea"/>
              </a:rPr>
              <a:t> </a:t>
            </a:r>
            <a:br>
              <a:rPr lang="en-US" altLang="zh-CN" sz="4400" dirty="0">
                <a:latin typeface="+mn-ea"/>
                <a:ea typeface="+mn-ea"/>
              </a:rPr>
            </a:br>
            <a:r>
              <a:rPr lang="zh-CN" altLang="en-US" sz="4400" dirty="0">
                <a:latin typeface="+mn-ea"/>
                <a:ea typeface="+mn-ea"/>
              </a:rPr>
              <a:t>一个</a:t>
            </a:r>
            <a:r>
              <a:rPr lang="zh-CN" altLang="en-US" sz="4400" b="1" dirty="0">
                <a:latin typeface="+mn-ea"/>
                <a:ea typeface="+mn-ea"/>
              </a:rPr>
              <a:t>苹果</a:t>
            </a:r>
            <a:r>
              <a:rPr lang="zh-CN" altLang="en-US" sz="4400" dirty="0">
                <a:latin typeface="+mn-ea"/>
                <a:ea typeface="+mn-ea"/>
              </a:rPr>
              <a:t>一颗枣</a:t>
            </a:r>
            <a:r>
              <a:rPr lang="en-US" altLang="zh-CN" dirty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en-US" altLang="zh-CN" dirty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endParaRPr lang="zh-CN" altLang="en-US" dirty="0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43188" y="1628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7170" name="Picture 2" descr="http://jrzb.zjol.com.cn/images/2007-10/10/JRZB20071010B08-09b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3" y="31750"/>
            <a:ext cx="523875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http://pic20.nipic.com/20120407/1369025_122012135000_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3050" y="31750"/>
            <a:ext cx="3760788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771775" y="4581525"/>
            <a:ext cx="4572000" cy="18303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800" dirty="0">
                <a:latin typeface="+mn-ea"/>
                <a:ea typeface="+mn-ea"/>
              </a:rPr>
              <a:t>一边多，一边少，</a:t>
            </a:r>
            <a:r>
              <a:rPr lang="en-US" altLang="zh-CN" sz="4800" dirty="0">
                <a:latin typeface="+mn-ea"/>
                <a:ea typeface="+mn-ea"/>
              </a:rPr>
              <a:t/>
            </a:r>
            <a:br>
              <a:rPr lang="en-US" altLang="zh-CN" sz="4800" dirty="0">
                <a:latin typeface="+mn-ea"/>
                <a:ea typeface="+mn-ea"/>
              </a:rPr>
            </a:br>
            <a:r>
              <a:rPr lang="zh-CN" altLang="en-US" sz="4800" dirty="0">
                <a:latin typeface="+mn-ea"/>
                <a:ea typeface="+mn-ea"/>
              </a:rPr>
              <a:t>一</a:t>
            </a:r>
            <a:r>
              <a:rPr lang="zh-CN" altLang="en-US" sz="4800" b="1" dirty="0">
                <a:latin typeface="+mn-ea"/>
                <a:ea typeface="+mn-ea"/>
              </a:rPr>
              <a:t>堆杏</a:t>
            </a:r>
            <a:r>
              <a:rPr lang="zh-CN" altLang="en-US" sz="4800" dirty="0">
                <a:latin typeface="+mn-ea"/>
                <a:ea typeface="+mn-ea"/>
              </a:rPr>
              <a:t>子一个</a:t>
            </a:r>
            <a:r>
              <a:rPr lang="zh-CN" altLang="en-US" sz="4800" b="1" dirty="0">
                <a:latin typeface="+mn-ea"/>
                <a:ea typeface="+mn-ea"/>
              </a:rPr>
              <a:t>桃</a:t>
            </a:r>
            <a:r>
              <a:rPr lang="zh-CN" altLang="en-US" sz="4800" dirty="0">
                <a:latin typeface="+mn-ea"/>
                <a:ea typeface="+mn-ea"/>
              </a:rPr>
              <a:t>。</a:t>
            </a:r>
            <a:r>
              <a:rPr lang="zh-CN" altLang="en-US" dirty="0">
                <a:latin typeface="+mn-ea"/>
                <a:ea typeface="+mn-ea"/>
              </a:rPr>
              <a:t/>
            </a:r>
            <a:br>
              <a:rPr lang="zh-CN" altLang="en-US" dirty="0">
                <a:latin typeface="+mn-ea"/>
                <a:ea typeface="+mn-ea"/>
              </a:rPr>
            </a:b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2636912"/>
            <a:ext cx="434908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800" dirty="0" smtClean="0"/>
              <a:t>数一数，瞧一瞧，</a:t>
            </a:r>
            <a:br>
              <a:rPr lang="zh-CN" altLang="en-US" sz="4800" dirty="0" smtClean="0"/>
            </a:br>
            <a:r>
              <a:rPr lang="zh-CN" altLang="en-US" sz="4800" dirty="0" smtClean="0"/>
              <a:t>大小多少记得牢。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663" y="404813"/>
            <a:ext cx="8229600" cy="5962650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   </a:t>
            </a:r>
            <a:r>
              <a:rPr lang="zh-CN" altLang="en-US" sz="3200" dirty="0" smtClean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大小多少</a:t>
            </a:r>
            <a:r>
              <a:rPr lang="zh-CN" altLang="en-US" sz="32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zh-CN" altLang="en-US" sz="32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一个大，一个小，</a:t>
            </a:r>
            <a:b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一头黄牛一只猫。</a:t>
            </a:r>
            <a:b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一边多，一边少，</a:t>
            </a:r>
            <a:b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一群鸭子一只鸟。</a:t>
            </a:r>
            <a:b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一个大，一个小，</a:t>
            </a:r>
            <a: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 </a:t>
            </a:r>
            <a:b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一个苹果一颗枣</a:t>
            </a:r>
            <a: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一边多，一边少，</a:t>
            </a:r>
            <a: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/>
            </a:r>
            <a:br>
              <a:rPr lang="en-US" altLang="zh-CN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一堆杏子一个桃</a:t>
            </a:r>
            <a:r>
              <a:rPr lang="zh-CN" altLang="en-US" sz="3200" b="1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。</a:t>
            </a:r>
            <a:endParaRPr lang="zh-CN" altLang="en-US" b="1" dirty="0" smtClean="0"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900113" y="908050"/>
            <a:ext cx="2808287" cy="7016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看谁背得快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练习</a:t>
            </a:r>
            <a:endParaRPr lang="zh-CN" alt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11560" y="1750219"/>
            <a:ext cx="7886700" cy="4351338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200" b="1" dirty="0" smtClean="0"/>
              <a:t>做一做</a:t>
            </a:r>
            <a:r>
              <a:rPr lang="zh-CN" altLang="en-US" sz="3200" b="1" dirty="0" smtClean="0"/>
              <a:t>：看图上哪个大，哪个小？在大的图画下画“</a:t>
            </a:r>
            <a:r>
              <a:rPr lang="zh-CN" altLang="en-US" sz="3200" b="1" dirty="0" smtClean="0">
                <a:sym typeface="宋体" pitchFamily="2" charset="-122"/>
              </a:rPr>
              <a:t>√</a:t>
            </a:r>
            <a:r>
              <a:rPr lang="zh-CN" altLang="en-US" sz="3200" b="1" dirty="0" smtClean="0"/>
              <a:t>”。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172200" y="4802188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/>
              <a:t>（       ）</a:t>
            </a:r>
          </a:p>
        </p:txBody>
      </p:sp>
      <p:pic>
        <p:nvPicPr>
          <p:cNvPr id="18437" name="Picture 5" descr="u=3285770389,2892014414&amp;fm=23&amp;gp=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049588"/>
            <a:ext cx="2209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 descr="u=2628597778,906107820&amp;fm=23&amp;gp=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3278188"/>
            <a:ext cx="2057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362200" y="4954588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(            )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667000" y="4878388"/>
            <a:ext cx="5413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sym typeface="宋体" pitchFamily="2" charset="-122"/>
              </a:rPr>
              <a:t>√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84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utoUpdateAnimBg="0"/>
      <p:bldP spid="18439" grpId="0" bldLvl="0" autoUpdateAnimBg="0"/>
      <p:bldP spid="18440" grpId="0" bldLvl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443</Words>
  <Application>Microsoft Office PowerPoint</Application>
  <PresentationFormat>全屏显示(4:3)</PresentationFormat>
  <Paragraphs>67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Calibri Light</vt:lpstr>
      <vt:lpstr>Calibri</vt:lpstr>
      <vt:lpstr>华文琥珀</vt:lpstr>
      <vt:lpstr>Times New Roman</vt:lpstr>
      <vt:lpstr>MS Mincho</vt:lpstr>
      <vt:lpstr>华文行楷</vt:lpstr>
      <vt:lpstr>第一PPT模板网-WWW.1PPT.COM</vt:lpstr>
      <vt:lpstr>Office 主题</vt:lpstr>
      <vt:lpstr>大小多少</vt:lpstr>
      <vt:lpstr>PowerPoint 演示文稿</vt:lpstr>
      <vt:lpstr>PowerPoint 演示文稿</vt:lpstr>
      <vt:lpstr>一边多，一边少， 一群鸭子一只鸟。 </vt:lpstr>
      <vt:lpstr>PowerPoint 演示文稿</vt:lpstr>
      <vt:lpstr>PowerPoint 演示文稿</vt:lpstr>
      <vt:lpstr>数一数，瞧一瞧， 大小多少记得牢。</vt:lpstr>
      <vt:lpstr>    大小多少 一个大，一个小， 一头黄牛一只猫。 一边多，一边少， 一群鸭子一只鸟。 一个大，一个小，  一个苹果一颗枣 一边多，一边少， 一堆杏子一个桃。</vt:lpstr>
      <vt:lpstr>练习</vt:lpstr>
      <vt:lpstr>练习</vt:lpstr>
      <vt:lpstr>作业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15</cp:revision>
  <dcterms:created xsi:type="dcterms:W3CDTF">2016-08-16T08:23:24Z</dcterms:created>
  <dcterms:modified xsi:type="dcterms:W3CDTF">2016-12-20T05:20:04Z</dcterms:modified>
  <cp:category>第一PPT模板网-WWW.1PPT.COM</cp:category>
</cp:coreProperties>
</file>