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av" ContentType="audio/wav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0" r:id="rId1"/>
    <p:sldMasterId id="2147483742" r:id="rId2"/>
  </p:sldMasterIdLst>
  <p:notesMasterIdLst>
    <p:notesMasterId r:id="rId37"/>
  </p:notesMasterIdLst>
  <p:sldIdLst>
    <p:sldId id="365" r:id="rId3"/>
    <p:sldId id="379" r:id="rId4"/>
    <p:sldId id="364" r:id="rId5"/>
    <p:sldId id="295" r:id="rId6"/>
    <p:sldId id="366" r:id="rId7"/>
    <p:sldId id="380" r:id="rId8"/>
    <p:sldId id="270" r:id="rId9"/>
    <p:sldId id="283" r:id="rId10"/>
    <p:sldId id="361" r:id="rId11"/>
    <p:sldId id="370" r:id="rId12"/>
    <p:sldId id="369" r:id="rId13"/>
    <p:sldId id="371" r:id="rId14"/>
    <p:sldId id="353" r:id="rId15"/>
    <p:sldId id="355" r:id="rId16"/>
    <p:sldId id="356" r:id="rId17"/>
    <p:sldId id="357" r:id="rId18"/>
    <p:sldId id="262" r:id="rId19"/>
    <p:sldId id="324" r:id="rId20"/>
    <p:sldId id="293" r:id="rId21"/>
    <p:sldId id="329" r:id="rId22"/>
    <p:sldId id="362" r:id="rId23"/>
    <p:sldId id="267" r:id="rId24"/>
    <p:sldId id="273" r:id="rId25"/>
    <p:sldId id="340" r:id="rId26"/>
    <p:sldId id="360" r:id="rId27"/>
    <p:sldId id="372" r:id="rId28"/>
    <p:sldId id="374" r:id="rId29"/>
    <p:sldId id="373" r:id="rId30"/>
    <p:sldId id="375" r:id="rId31"/>
    <p:sldId id="376" r:id="rId32"/>
    <p:sldId id="363" r:id="rId33"/>
    <p:sldId id="377" r:id="rId34"/>
    <p:sldId id="378" r:id="rId35"/>
    <p:sldId id="381" r:id="rId36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99CC"/>
    <a:srgbClr val="FFFF66"/>
    <a:srgbClr val="800080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463" autoAdjust="0"/>
    <p:restoredTop sz="92336" autoAdjust="0"/>
  </p:normalViewPr>
  <p:slideViewPr>
    <p:cSldViewPr>
      <p:cViewPr>
        <p:scale>
          <a:sx n="100" d="100"/>
          <a:sy n="100" d="100"/>
        </p:scale>
        <p:origin x="-306" y="-264"/>
      </p:cViewPr>
      <p:guideLst>
        <p:guide orient="horz" pos="864"/>
        <p:guide pos="960"/>
      </p:guideLst>
    </p:cSldViewPr>
  </p:slideViewPr>
  <p:outlineViewPr>
    <p:cViewPr>
      <p:scale>
        <a:sx n="33" d="100"/>
        <a:sy n="33" d="100"/>
      </p:scale>
      <p:origin x="234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8" d="100"/>
        <a:sy n="6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viewProps" Target="view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notesMaster" Target="notesMasters/notesMaster1.xml"/><Relationship Id="rId40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5" units="1/cm"/>
        </inkml:channelProperties>
      </inkml:inkSource>
      <inkml:timestamp xml:id="ts0" timeString="2011-08-30T01:32:09.296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-2 0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5" units="1/cm"/>
        </inkml:channelProperties>
      </inkml:inkSource>
      <inkml:timestamp xml:id="ts0" timeString="2011-08-30T01:32:09.296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-2 0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5" units="1/cm"/>
        </inkml:channelProperties>
      </inkml:inkSource>
      <inkml:timestamp xml:id="ts0" timeString="2011-08-30T01:32:10.968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2-1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5" units="1/cm"/>
        </inkml:channelProperties>
      </inkml:inkSource>
      <inkml:timestamp xml:id="ts0" timeString="2011-08-30T01:32:10.234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4-4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5" units="1/cm"/>
        </inkml:channelProperties>
      </inkml:inkSource>
      <inkml:timestamp xml:id="ts0" timeString="2011-08-30T01:32:10.968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2-1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5" units="1/cm"/>
        </inkml:channelProperties>
      </inkml:inkSource>
      <inkml:timestamp xml:id="ts0" timeString="2011-08-30T01:32:10.234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4-4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5" units="1/cm"/>
        </inkml:channelProperties>
      </inkml:inkSource>
      <inkml:timestamp xml:id="ts0" timeString="2011-08-30T01:32:09.296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-2 0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5" units="1/cm"/>
        </inkml:channelProperties>
      </inkml:inkSource>
      <inkml:timestamp xml:id="ts0" timeString="2011-08-30T01:32:10.968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2-1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5" units="1/cm"/>
        </inkml:channelProperties>
      </inkml:inkSource>
      <inkml:timestamp xml:id="ts0" timeString="2011-08-30T01:32:10.234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4-4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5" units="1/cm"/>
        </inkml:channelProperties>
      </inkml:inkSource>
      <inkml:timestamp xml:id="ts0" timeString="2011-08-30T01:32:09.296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-2 0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5" units="1/cm"/>
        </inkml:channelProperties>
      </inkml:inkSource>
      <inkml:timestamp xml:id="ts0" timeString="2011-08-30T01:32:10.968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2-1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1366" units="cm"/>
          <inkml:channel name="Y" type="integer" max="768" units="cm"/>
        </inkml:traceFormat>
        <inkml:channelProperties>
          <inkml:channelProperty channel="X" name="resolution" value="42" units="1/cm"/>
          <inkml:channelProperty channel="Y" name="resolution" value="45" units="1/cm"/>
        </inkml:channelProperties>
      </inkml:inkSource>
      <inkml:timestamp xml:id="ts0" timeString="2011-08-30T01:32:10.234"/>
    </inkml:context>
    <inkml:brush xml:id="br0">
      <inkml:brushProperty name="width" value="0.03528" units="cm"/>
      <inkml:brushProperty name="height" value="0.03528" units="cm"/>
      <inkml:brushProperty name="fitToCurve" value="1"/>
      <inkml:brushProperty name="ignorePressure" value="1"/>
    </inkml:brush>
  </inkml:definitions>
  <inkml:trace contextRef="#ctx0" brushRef="#br0">4-4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654C06F-2C2B-4268-9C6F-F815CDDF3D3A}" type="datetimeFigureOut">
              <a:rPr lang="zh-CN" altLang="en-US" smtClean="0"/>
              <a:t>2016-12-20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A490B3-63F0-4EE7-8993-455B22E9B31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988513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powerpoint/" TargetMode="External"/><Relationship Id="rId13" Type="http://schemas.openxmlformats.org/officeDocument/2006/relationships/hyperlink" Target="http://www.1ppt.cn/" TargetMode="External"/><Relationship Id="rId18" Type="http://schemas.openxmlformats.org/officeDocument/2006/relationships/hyperlink" Target="http://www.1ppt.com/kejian/meishu/" TargetMode="External"/><Relationship Id="rId3" Type="http://schemas.openxmlformats.org/officeDocument/2006/relationships/hyperlink" Target="http://www.1ppt.com/moban/" TargetMode="External"/><Relationship Id="rId21" Type="http://schemas.openxmlformats.org/officeDocument/2006/relationships/hyperlink" Target="http://www.1ppt.com/kejian/huaxue/" TargetMode="External"/><Relationship Id="rId7" Type="http://schemas.openxmlformats.org/officeDocument/2006/relationships/hyperlink" Target="http://www.1ppt.com/xiazai/" TargetMode="External"/><Relationship Id="rId12" Type="http://schemas.openxmlformats.org/officeDocument/2006/relationships/hyperlink" Target="http://www.1ppt.com/jiaoan/" TargetMode="External"/><Relationship Id="rId17" Type="http://schemas.openxmlformats.org/officeDocument/2006/relationships/hyperlink" Target="http://www.1ppt.com/kejian/yingyu/" TargetMode="External"/><Relationship Id="rId2" Type="http://schemas.openxmlformats.org/officeDocument/2006/relationships/slide" Target="../slides/slide6.xml"/><Relationship Id="rId16" Type="http://schemas.openxmlformats.org/officeDocument/2006/relationships/hyperlink" Target="http://www.1ppt.com/kejian/shuxue/" TargetMode="External"/><Relationship Id="rId20" Type="http://schemas.openxmlformats.org/officeDocument/2006/relationships/hyperlink" Target="http://www.1ppt.com/kejian/wuli/" TargetMode="External"/><Relationship Id="rId1" Type="http://schemas.openxmlformats.org/officeDocument/2006/relationships/notesMaster" Target="../notesMasters/notesMaster1.xml"/><Relationship Id="rId6" Type="http://schemas.openxmlformats.org/officeDocument/2006/relationships/hyperlink" Target="http://www.1ppt.com/tubiao/" TargetMode="External"/><Relationship Id="rId11" Type="http://schemas.openxmlformats.org/officeDocument/2006/relationships/hyperlink" Target="http://www.1ppt.com/shiti/" TargetMode="External"/><Relationship Id="rId24" Type="http://schemas.openxmlformats.org/officeDocument/2006/relationships/hyperlink" Target="http://www.1ppt.com/kejian/lishi/" TargetMode="External"/><Relationship Id="rId5" Type="http://schemas.openxmlformats.org/officeDocument/2006/relationships/hyperlink" Target="http://www.1ppt.com/beijing/" TargetMode="External"/><Relationship Id="rId15" Type="http://schemas.openxmlformats.org/officeDocument/2006/relationships/hyperlink" Target="http://www.1ppt.com/kejian/yuwen/" TargetMode="External"/><Relationship Id="rId23" Type="http://schemas.openxmlformats.org/officeDocument/2006/relationships/hyperlink" Target="http://www.1ppt.com/kejian/dili/" TargetMode="External"/><Relationship Id="rId10" Type="http://schemas.openxmlformats.org/officeDocument/2006/relationships/hyperlink" Target="http://www.1ppt.com/fanwen/" TargetMode="External"/><Relationship Id="rId19" Type="http://schemas.openxmlformats.org/officeDocument/2006/relationships/hyperlink" Target="http://www.1ppt.com/kejian/kexue/" TargetMode="External"/><Relationship Id="rId4" Type="http://schemas.openxmlformats.org/officeDocument/2006/relationships/hyperlink" Target="http://www.1ppt.com/sucai/" TargetMode="External"/><Relationship Id="rId9" Type="http://schemas.openxmlformats.org/officeDocument/2006/relationships/hyperlink" Target="http://www.1ppt.com/ziliao/" TargetMode="External"/><Relationship Id="rId14" Type="http://schemas.openxmlformats.org/officeDocument/2006/relationships/hyperlink" Target="http://www.1ppt.com/kejian/" TargetMode="External"/><Relationship Id="rId22" Type="http://schemas.openxmlformats.org/officeDocument/2006/relationships/hyperlink" Target="http://www.1ppt.com/kejian/shengwu/" TargetMode="Externa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素材：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www.1ppt.com/sucai/</a:t>
            </a:r>
            <a:endParaRPr lang="en-US" altLang="zh-CN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背景：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www.1ppt.com/beijing/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图表：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www.1ppt.com/tubiao/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www.1ppt.com/xiazai/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教程： 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www.1ppt.com/powerpoint/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资料下载：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www.1ppt.com/ziliao/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www.1ppt.com/fanwen/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试卷下载：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www.1ppt.com/shiti/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教案下载：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www.1ppt.com/jiaoan/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论坛：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www.1ppt.cn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                            PPT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语文课件：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www.1ppt.com/kejian/yuwen/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数学课件：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6"/>
              </a:rPr>
              <a:t>www.1ppt.com/kejian/shuxue/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英语课件：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7"/>
              </a:rPr>
              <a:t>www.1ppt.com/kejian/yingyu/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美术课件：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8"/>
              </a:rPr>
              <a:t>www.1ppt.com/kejian/meishu/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科学课件：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19"/>
              </a:rPr>
              <a:t>www.1ppt.com/kejian/kexue/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物理课件：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0"/>
              </a:rPr>
              <a:t>www.1ppt.com/kejian/wuli/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化学课件：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1"/>
              </a:rPr>
              <a:t>www.1ppt.com/kejian/huaxue/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生物课件：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2"/>
              </a:rPr>
              <a:t>www.1ppt.com/kejian/shengwu/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地理课件：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3"/>
              </a:rPr>
              <a:t>www.1ppt.com/kejian/dili/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  </a:t>
            </a:r>
            <a:r>
              <a:rPr lang="zh-CN" altLang="en-US" sz="1200" dirty="0" smtClean="0">
                <a:solidFill>
                  <a:srgbClr val="EEECE1">
                    <a:lumMod val="25000"/>
                  </a:srgbClr>
                </a:solidFill>
              </a:rPr>
              <a:t>历史课件：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  <a:hlinkClick r:id="rId24"/>
              </a:rPr>
              <a:t>www.1ppt.com/kejian/lishi/</a:t>
            </a:r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</a:p>
          <a:p>
            <a:r>
              <a:rPr lang="en-US" altLang="zh-CN" sz="12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200" dirty="0" smtClean="0">
              <a:solidFill>
                <a:srgbClr val="EEECE1">
                  <a:lumMod val="25000"/>
                </a:srgbClr>
              </a:solidFill>
            </a:endParaRPr>
          </a:p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A490B3-63F0-4EE7-8993-455B22E9B31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94939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Rot="1" noChangeArrowheads="1"/>
          </p:cNvSpPr>
          <p:nvPr>
            <p:ph type="ctrTitle"/>
          </p:nvPr>
        </p:nvSpPr>
        <p:spPr>
          <a:xfrm>
            <a:off x="3962400" y="1066800"/>
            <a:ext cx="4648200" cy="1981200"/>
          </a:xfrm>
        </p:spPr>
        <p:txBody>
          <a:bodyPr/>
          <a:lstStyle>
            <a:lvl1pPr>
              <a:defRPr/>
            </a:lvl1pPr>
          </a:lstStyle>
          <a:p>
            <a:r>
              <a:rPr lang="zh-CN"/>
              <a:t>单击此处编辑母版标题样式</a:t>
            </a:r>
          </a:p>
        </p:txBody>
      </p:sp>
      <p:sp>
        <p:nvSpPr>
          <p:cNvPr id="3075" name="Rectangle 3"/>
          <p:cNvSpPr>
            <a:spLocks noGrp="1" noRot="1" noChangeArrowheads="1"/>
          </p:cNvSpPr>
          <p:nvPr>
            <p:ph type="subTitle" idx="1"/>
          </p:nvPr>
        </p:nvSpPr>
        <p:spPr>
          <a:xfrm>
            <a:off x="3962400" y="3657600"/>
            <a:ext cx="4572000" cy="16764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r>
              <a:rPr lang="zh-CN"/>
              <a:t>单击此处编辑母版副标题样式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xfrm>
            <a:off x="301625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076950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076950"/>
            <a:ext cx="2289175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4FC934C-4ADE-4E0D-98CB-EBC931BD8AD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408381187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EDF090CB-AE9A-4A34-B859-29A8703AD020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82702898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710363" y="685800"/>
            <a:ext cx="2135187" cy="518160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01625" y="685800"/>
            <a:ext cx="6256338" cy="518160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177B753-2F13-40E3-949D-1622D5C0AC9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69887155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890462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7956699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16278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588522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2745712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283991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025705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3021761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C0FCC5D5-5EF1-4395-A605-BA92258AD19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0061563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02325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09177542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91308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E751C7A-BA58-4E33-A45E-8E58C4A39F8C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1444073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04800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51375" y="1981200"/>
            <a:ext cx="4194175" cy="38862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2D0490-0733-431D-846E-00793A44A056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567673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897FB0-54E5-476F-8C87-F4229F782513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68330116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81CECAF-476C-4511-8E9E-529D257848C4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10842092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B8175C-DFAE-40F4-B725-633D9FFFD35A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3828590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4DED962-A0DF-40B2-A719-910A6881B34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3332096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76A4EB7-2878-4EC6-A0E6-C6A40925CC35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  <p:extLst>
      <p:ext uri="{BB962C8B-B14F-4D97-AF65-F5344CB8AC3E}">
        <p14:creationId xmlns:p14="http://schemas.microsoft.com/office/powerpoint/2010/main" val="19492212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rrowheads="1"/>
          </p:cNvSpPr>
          <p:nvPr>
            <p:ph type="title"/>
          </p:nvPr>
        </p:nvSpPr>
        <p:spPr bwMode="auto">
          <a:xfrm>
            <a:off x="301625" y="685800"/>
            <a:ext cx="854075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6147" name="Rectangle 3"/>
          <p:cNvSpPr>
            <a:spLocks noGrp="1" noRot="1" noChangeArrowheads="1"/>
          </p:cNvSpPr>
          <p:nvPr>
            <p:ph type="body" idx="1"/>
          </p:nvPr>
        </p:nvSpPr>
        <p:spPr bwMode="auto">
          <a:xfrm>
            <a:off x="304800" y="1981200"/>
            <a:ext cx="8540750" cy="3886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01625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019800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>
                <a:latin typeface="+mn-lt"/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019800"/>
            <a:ext cx="2289175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latin typeface="+mn-lt"/>
              </a:defRPr>
            </a:lvl1pPr>
          </a:lstStyle>
          <a:p>
            <a:pPr>
              <a:defRPr/>
            </a:pPr>
            <a:fld id="{1E8E2788-E525-43E4-8ABA-6D41071B5A41}" type="slidenum">
              <a:rPr lang="zh-CN" altLang="zh-CN"/>
              <a:pPr>
                <a:defRPr/>
              </a:pPr>
              <a:t>‹#›</a:t>
            </a:fld>
            <a:endParaRPr lang="zh-CN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0" r:id="rId2"/>
    <p:sldLayoutId id="2147483739" r:id="rId3"/>
    <p:sldLayoutId id="2147483738" r:id="rId4"/>
    <p:sldLayoutId id="2147483737" r:id="rId5"/>
    <p:sldLayoutId id="2147483736" r:id="rId6"/>
    <p:sldLayoutId id="2147483735" r:id="rId7"/>
    <p:sldLayoutId id="2147483734" r:id="rId8"/>
    <p:sldLayoutId id="2147483733" r:id="rId9"/>
    <p:sldLayoutId id="2147483732" r:id="rId10"/>
    <p:sldLayoutId id="2147483731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v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85000"/>
        <a:buFont typeface="Wingdings" pitchFamily="2" charset="2"/>
        <a:buChar char="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0000"/>
        <a:buFont typeface="Wingdings" pitchFamily="2" charset="2"/>
        <a:buChar char="v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SzPct val="90000"/>
        <a:buFont typeface="Wingdings" pitchFamily="2" charset="2"/>
        <a:buChar char="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85000"/>
        <a:buFont typeface="Wingdings" pitchFamily="2" charset="2"/>
        <a:buChar char="v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2016-12-20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551267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3" r:id="rId1"/>
    <p:sldLayoutId id="2147483744" r:id="rId2"/>
    <p:sldLayoutId id="2147483745" r:id="rId3"/>
    <p:sldLayoutId id="2147483746" r:id="rId4"/>
    <p:sldLayoutId id="2147483747" r:id="rId5"/>
    <p:sldLayoutId id="2147483748" r:id="rId6"/>
    <p:sldLayoutId id="2147483749" r:id="rId7"/>
    <p:sldLayoutId id="2147483750" r:id="rId8"/>
    <p:sldLayoutId id="2147483751" r:id="rId9"/>
    <p:sldLayoutId id="2147483752" r:id="rId10"/>
    <p:sldLayoutId id="214748375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audio" Target="../media/audio3.wav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9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gif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3.xml"/><Relationship Id="rId5" Type="http://schemas.openxmlformats.org/officeDocument/2006/relationships/customXml" Target="../ink/ink2.xml"/><Relationship Id="rId4" Type="http://schemas.openxmlformats.org/officeDocument/2006/relationships/image" Target="../media/image22.e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ustomXml" Target="../ink/ink4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6.xml"/><Relationship Id="rId5" Type="http://schemas.openxmlformats.org/officeDocument/2006/relationships/customXml" Target="../ink/ink5.xml"/><Relationship Id="rId4" Type="http://schemas.openxmlformats.org/officeDocument/2006/relationships/image" Target="../media/image22.emf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ustomXml" Target="../ink/ink7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9.xml"/><Relationship Id="rId5" Type="http://schemas.openxmlformats.org/officeDocument/2006/relationships/customXml" Target="../ink/ink8.xml"/><Relationship Id="rId4" Type="http://schemas.openxmlformats.org/officeDocument/2006/relationships/image" Target="../media/image22.em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customXml" Target="../ink/ink12.xml"/><Relationship Id="rId5" Type="http://schemas.openxmlformats.org/officeDocument/2006/relationships/customXml" Target="../ink/ink11.xml"/><Relationship Id="rId4" Type="http://schemas.openxmlformats.org/officeDocument/2006/relationships/image" Target="../media/image22.emf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3" Type="http://schemas.openxmlformats.org/officeDocument/2006/relationships/image" Target="../media/image24.png"/><Relationship Id="rId7" Type="http://schemas.openxmlformats.org/officeDocument/2006/relationships/image" Target="../media/image28.png"/><Relationship Id="rId12" Type="http://schemas.openxmlformats.org/officeDocument/2006/relationships/image" Target="../media/image33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7.png"/><Relationship Id="rId11" Type="http://schemas.openxmlformats.org/officeDocument/2006/relationships/image" Target="../media/image32.png"/><Relationship Id="rId5" Type="http://schemas.openxmlformats.org/officeDocument/2006/relationships/image" Target="../media/image26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4" Type="http://schemas.openxmlformats.org/officeDocument/2006/relationships/image" Target="../media/image25.png"/><Relationship Id="rId9" Type="http://schemas.openxmlformats.org/officeDocument/2006/relationships/image" Target="../media/image30.png"/><Relationship Id="rId14" Type="http://schemas.openxmlformats.org/officeDocument/2006/relationships/image" Target="../media/image35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18" Type="http://schemas.openxmlformats.org/officeDocument/2006/relationships/image" Target="../media/image3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17" Type="http://schemas.openxmlformats.org/officeDocument/2006/relationships/hyperlink" Target="http://www.1ppt.cn/" TargetMode="External"/><Relationship Id="rId2" Type="http://schemas.openxmlformats.org/officeDocument/2006/relationships/hyperlink" Target="http://www.1ppt.com/moban/" TargetMode="External"/><Relationship Id="rId16" Type="http://schemas.openxmlformats.org/officeDocument/2006/relationships/hyperlink" Target="http://www.1ppt.com/jiaoan/" TargetMode="External"/><Relationship Id="rId20" Type="http://schemas.openxmlformats.org/officeDocument/2006/relationships/image" Target="../media/image39.png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hyperlink" Target="http://www.1ppt.com/shiti/" TargetMode="External"/><Relationship Id="rId10" Type="http://schemas.openxmlformats.org/officeDocument/2006/relationships/hyperlink" Target="http://www.1ppt.com/word/" TargetMode="External"/><Relationship Id="rId19" Type="http://schemas.openxmlformats.org/officeDocument/2006/relationships/image" Target="../media/image38.png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7.xml"/><Relationship Id="rId1" Type="http://schemas.openxmlformats.org/officeDocument/2006/relationships/audio" Target="file:///C:\Documents%20and%20Settings\Administrator\&#26700;&#38754;\&#65288;&#20154;&#25945;&#29256;&#65289;&#19968;&#24180;&#32423;&#35821;&#25991;&#19978;&#20876;&#35838;&#25991;&#26391;&#35835;%20&#30011;%201.mp3" TargetMode="Externa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5" Type="http://schemas.openxmlformats.org/officeDocument/2006/relationships/hyperlink" Target="../../../../../../Documents%20and%20Settings/rita/&#26700;&#38754;/1&#12289;&#30011;_1/1&#12289;&#30011;/&#26032;&#24314;&#25991;&#20214;&#22841;/hua.swf" TargetMode="External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196" name="Text Box 4"/>
          <p:cNvSpPr txBox="1">
            <a:spLocks noChangeArrowheads="1"/>
          </p:cNvSpPr>
          <p:nvPr/>
        </p:nvSpPr>
        <p:spPr bwMode="auto">
          <a:xfrm>
            <a:off x="2505600" y="3068960"/>
            <a:ext cx="3049233" cy="1862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en-US" sz="115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中宋" pitchFamily="2" charset="-122"/>
                <a:ea typeface="华文中宋" pitchFamily="2" charset="-122"/>
              </a:rPr>
              <a:t>6.画</a:t>
            </a:r>
          </a:p>
        </p:txBody>
      </p:sp>
      <p:sp>
        <p:nvSpPr>
          <p:cNvPr id="4" name="矩形 3"/>
          <p:cNvSpPr/>
          <p:nvPr/>
        </p:nvSpPr>
        <p:spPr>
          <a:xfrm>
            <a:off x="1967944" y="5589240"/>
            <a:ext cx="5186035" cy="4702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algn="ctr" fontAlgn="base">
              <a:lnSpc>
                <a:spcPct val="11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b="1" kern="0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第一</a:t>
            </a:r>
            <a:r>
              <a:rPr lang="en-US" altLang="zh-CN" b="1" kern="0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b="1" kern="0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模板网</a:t>
            </a:r>
            <a:r>
              <a:rPr lang="en-US" altLang="zh-CN" b="1" kern="0" dirty="0" smtClean="0">
                <a:solidFill>
                  <a:schemeClr val="tx1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-WWW.1PPT.COM</a:t>
            </a:r>
            <a:endParaRPr lang="en-US" altLang="zh-CN" b="1" kern="0" dirty="0">
              <a:solidFill>
                <a:schemeClr val="tx1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5" descr="1-2011532220535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8435" name="Rectangle 2"/>
          <p:cNvSpPr>
            <a:spLocks noGrp="1" noChangeArrowheads="1"/>
          </p:cNvSpPr>
          <p:nvPr>
            <p:ph type="title" idx="4294967295"/>
          </p:nvPr>
        </p:nvSpPr>
        <p:spPr>
          <a:xfrm>
            <a:off x="301625" y="404664"/>
            <a:ext cx="8540750" cy="1143000"/>
          </a:xfrm>
        </p:spPr>
        <p:txBody>
          <a:bodyPr/>
          <a:lstStyle/>
          <a:p>
            <a:r>
              <a:rPr lang="zh-CN" altLang="en-US" sz="6000" b="1" dirty="0" smtClean="0"/>
              <a:t>读一读</a:t>
            </a:r>
            <a:endParaRPr lang="zh-CN" altLang="zh-CN" sz="6000" b="1" dirty="0" smtClean="0"/>
          </a:p>
        </p:txBody>
      </p:sp>
      <p:sp>
        <p:nvSpPr>
          <p:cNvPr id="18436" name="Rectangle 3"/>
          <p:cNvSpPr>
            <a:spLocks noGrp="1" noChangeArrowheads="1"/>
          </p:cNvSpPr>
          <p:nvPr>
            <p:ph idx="4294967295"/>
          </p:nvPr>
        </p:nvSpPr>
        <p:spPr>
          <a:xfrm>
            <a:off x="0" y="1447800"/>
            <a:ext cx="8229600" cy="4525963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4400" dirty="0" smtClean="0"/>
              <a:t>      </a:t>
            </a:r>
            <a:r>
              <a:rPr lang="zh-CN" altLang="en-US" sz="6000" b="1" dirty="0" smtClean="0">
                <a:solidFill>
                  <a:srgbClr val="FF0066"/>
                </a:solidFill>
              </a:rPr>
              <a:t>远处     彩色      近处  </a:t>
            </a:r>
          </a:p>
          <a:p>
            <a:pPr>
              <a:buFontTx/>
              <a:buNone/>
            </a:pPr>
            <a:r>
              <a:rPr lang="zh-CN" altLang="en-US" sz="6000" b="1" dirty="0" smtClean="0">
                <a:solidFill>
                  <a:srgbClr val="FF0066"/>
                </a:solidFill>
              </a:rPr>
              <a:t>                   </a:t>
            </a:r>
          </a:p>
          <a:p>
            <a:pPr>
              <a:buFontTx/>
              <a:buNone/>
            </a:pPr>
            <a:r>
              <a:rPr lang="zh-CN" altLang="en-US" sz="6000" b="1" dirty="0" smtClean="0">
                <a:solidFill>
                  <a:srgbClr val="FF0066"/>
                </a:solidFill>
              </a:rPr>
              <a:t>     听见     无声     春天 </a:t>
            </a:r>
          </a:p>
          <a:p>
            <a:pPr>
              <a:buFontTx/>
              <a:buNone/>
            </a:pPr>
            <a:r>
              <a:rPr lang="zh-CN" altLang="en-US" sz="6000" b="1" dirty="0" smtClean="0">
                <a:solidFill>
                  <a:srgbClr val="FF0066"/>
                </a:solidFill>
              </a:rPr>
              <a:t> </a:t>
            </a:r>
          </a:p>
          <a:p>
            <a:pPr>
              <a:buFontTx/>
              <a:buNone/>
            </a:pPr>
            <a:r>
              <a:rPr lang="zh-CN" altLang="en-US" sz="6000" b="1" dirty="0" smtClean="0">
                <a:solidFill>
                  <a:srgbClr val="FF0066"/>
                </a:solidFill>
              </a:rPr>
              <a:t>     还有     大人     惊人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18" descr="1-20115322205357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459" name="Text Box 3"/>
          <p:cNvSpPr txBox="1">
            <a:spLocks noChangeArrowheads="1"/>
          </p:cNvSpPr>
          <p:nvPr/>
        </p:nvSpPr>
        <p:spPr bwMode="auto">
          <a:xfrm>
            <a:off x="3708400" y="103188"/>
            <a:ext cx="247967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6000" b="1" dirty="0"/>
              <a:t>找生字</a:t>
            </a:r>
          </a:p>
        </p:txBody>
      </p:sp>
      <p:sp>
        <p:nvSpPr>
          <p:cNvPr id="19460" name="Text Box 4"/>
          <p:cNvSpPr txBox="1">
            <a:spLocks noChangeArrowheads="1"/>
          </p:cNvSpPr>
          <p:nvPr/>
        </p:nvSpPr>
        <p:spPr bwMode="auto">
          <a:xfrm>
            <a:off x="1371600" y="1828800"/>
            <a:ext cx="6280150" cy="2894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kumimoji="1" lang="zh-CN" altLang="en-US" sz="3200" dirty="0">
                <a:solidFill>
                  <a:srgbClr val="FF0066"/>
                </a:solidFill>
              </a:rPr>
              <a:t>春雨细细地下，远山变成了绿色。</a:t>
            </a:r>
          </a:p>
          <a:p>
            <a:pPr eaLnBrk="1" hangingPunct="1"/>
            <a:endParaRPr kumimoji="1" lang="zh-CN" altLang="en-US" sz="3200" dirty="0">
              <a:solidFill>
                <a:srgbClr val="FF0066"/>
              </a:solidFill>
            </a:endParaRPr>
          </a:p>
          <a:p>
            <a:pPr eaLnBrk="1" hangingPunct="1"/>
            <a:r>
              <a:rPr kumimoji="1" lang="zh-CN" altLang="en-US" sz="3200" dirty="0">
                <a:solidFill>
                  <a:srgbClr val="FF0066"/>
                </a:solidFill>
              </a:rPr>
              <a:t>我听见小学生在大声读书。</a:t>
            </a:r>
          </a:p>
          <a:p>
            <a:pPr eaLnBrk="1" hangingPunct="1"/>
            <a:endParaRPr kumimoji="1" lang="zh-CN" altLang="en-US" sz="3200" dirty="0">
              <a:solidFill>
                <a:srgbClr val="FF0066"/>
              </a:solidFill>
            </a:endParaRPr>
          </a:p>
          <a:p>
            <a:pPr eaLnBrk="1" hangingPunct="1"/>
            <a:r>
              <a:rPr kumimoji="1" lang="zh-CN" altLang="en-US" sz="3200" dirty="0">
                <a:solidFill>
                  <a:srgbClr val="FF0066"/>
                </a:solidFill>
              </a:rPr>
              <a:t>近来你还好吗？</a:t>
            </a:r>
          </a:p>
          <a:p>
            <a:pPr eaLnBrk="1" hangingPunct="1"/>
            <a:endParaRPr kumimoji="1" lang="en-US" altLang="zh-CN" dirty="0">
              <a:solidFill>
                <a:srgbClr val="FF0066"/>
              </a:solidFill>
            </a:endParaRPr>
          </a:p>
        </p:txBody>
      </p:sp>
      <p:sp>
        <p:nvSpPr>
          <p:cNvPr id="16389" name="Line 5"/>
          <p:cNvSpPr>
            <a:spLocks noChangeShapeType="1"/>
          </p:cNvSpPr>
          <p:nvPr/>
        </p:nvSpPr>
        <p:spPr bwMode="auto">
          <a:xfrm>
            <a:off x="1295400" y="1447800"/>
            <a:ext cx="2286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0" name="Line 6"/>
          <p:cNvSpPr>
            <a:spLocks noChangeShapeType="1"/>
          </p:cNvSpPr>
          <p:nvPr/>
        </p:nvSpPr>
        <p:spPr bwMode="auto">
          <a:xfrm>
            <a:off x="4267200" y="1524000"/>
            <a:ext cx="2286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1" name="Line 7"/>
          <p:cNvSpPr>
            <a:spLocks noChangeShapeType="1"/>
          </p:cNvSpPr>
          <p:nvPr/>
        </p:nvSpPr>
        <p:spPr bwMode="auto">
          <a:xfrm>
            <a:off x="6705600" y="1524000"/>
            <a:ext cx="2286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2" name="Line 8"/>
          <p:cNvSpPr>
            <a:spLocks noChangeShapeType="1"/>
          </p:cNvSpPr>
          <p:nvPr/>
        </p:nvSpPr>
        <p:spPr bwMode="auto">
          <a:xfrm>
            <a:off x="1828800" y="2514600"/>
            <a:ext cx="2286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3" name="Line 9"/>
          <p:cNvSpPr>
            <a:spLocks noChangeShapeType="1"/>
          </p:cNvSpPr>
          <p:nvPr/>
        </p:nvSpPr>
        <p:spPr bwMode="auto">
          <a:xfrm>
            <a:off x="4648200" y="2438400"/>
            <a:ext cx="2286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4" name="Line 10"/>
          <p:cNvSpPr>
            <a:spLocks noChangeShapeType="1"/>
          </p:cNvSpPr>
          <p:nvPr/>
        </p:nvSpPr>
        <p:spPr bwMode="auto">
          <a:xfrm>
            <a:off x="1447800" y="3505200"/>
            <a:ext cx="2286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5" name="Line 11"/>
          <p:cNvSpPr>
            <a:spLocks noChangeShapeType="1"/>
          </p:cNvSpPr>
          <p:nvPr/>
        </p:nvSpPr>
        <p:spPr bwMode="auto">
          <a:xfrm>
            <a:off x="1828800" y="3505200"/>
            <a:ext cx="2286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396" name="Line 12"/>
          <p:cNvSpPr>
            <a:spLocks noChangeShapeType="1"/>
          </p:cNvSpPr>
          <p:nvPr/>
        </p:nvSpPr>
        <p:spPr bwMode="auto">
          <a:xfrm>
            <a:off x="2700338" y="3500438"/>
            <a:ext cx="228600" cy="381000"/>
          </a:xfrm>
          <a:prstGeom prst="line">
            <a:avLst/>
          </a:prstGeom>
          <a:noFill/>
          <a:ln w="57150">
            <a:solidFill>
              <a:srgbClr val="FF33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469" name="Text Box 13"/>
          <p:cNvSpPr txBox="1">
            <a:spLocks noChangeArrowheads="1"/>
          </p:cNvSpPr>
          <p:nvPr/>
        </p:nvSpPr>
        <p:spPr bwMode="auto">
          <a:xfrm>
            <a:off x="231775" y="404813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zh-CN"/>
          </a:p>
        </p:txBody>
      </p:sp>
      <p:sp>
        <p:nvSpPr>
          <p:cNvPr id="19470" name="Text Box 15"/>
          <p:cNvSpPr txBox="1">
            <a:spLocks noChangeArrowheads="1"/>
          </p:cNvSpPr>
          <p:nvPr/>
        </p:nvSpPr>
        <p:spPr bwMode="auto">
          <a:xfrm>
            <a:off x="1527175" y="260350"/>
            <a:ext cx="1841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kumimoji="1" lang="zh-CN" altLang="zh-CN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9" grpId="0" animBg="1"/>
      <p:bldP spid="16390" grpId="0" animBg="1"/>
      <p:bldP spid="16391" grpId="0" animBg="1"/>
      <p:bldP spid="16392" grpId="0" animBg="1"/>
      <p:bldP spid="16393" grpId="0" animBg="1"/>
      <p:bldP spid="16394" grpId="0" animBg="1"/>
      <p:bldP spid="16395" grpId="0" animBg="1"/>
      <p:bldP spid="1639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12" descr="1-2011532220535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4" name="标题 1"/>
          <p:cNvSpPr>
            <a:spLocks noGrp="1"/>
          </p:cNvSpPr>
          <p:nvPr>
            <p:ph type="title" idx="4294967295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/>
          <a:lstStyle/>
          <a:p>
            <a:pPr algn="l">
              <a:defRPr/>
            </a:pPr>
            <a:r>
              <a:rPr lang="zh-CN" altLang="en-US"/>
              <a:t>填一填 </a:t>
            </a:r>
            <a:r>
              <a:rPr lang="en-US" altLang="zh-CN"/>
              <a:t>: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4294967295"/>
          </p:nvPr>
        </p:nvSpPr>
        <p:spPr>
          <a:solidFill>
            <a:schemeClr val="accent2">
              <a:lumMod val="40000"/>
              <a:lumOff val="60000"/>
            </a:schemeClr>
          </a:solidFill>
        </p:spPr>
        <p:txBody>
          <a:bodyPr>
            <a:normAutofit fontScale="92500" lnSpcReduction="10000"/>
          </a:bodyPr>
          <a:lstStyle/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altLang="zh-CN" sz="3000" dirty="0"/>
              <a:t>            </a:t>
            </a:r>
            <a:r>
              <a:rPr lang="zh-CN" altLang="en-US" sz="3000" dirty="0"/>
              <a:t>远看           山       有 色     </a:t>
            </a:r>
            <a:r>
              <a:rPr lang="en-US" altLang="zh-CN" sz="3000" dirty="0"/>
              <a:t>,</a:t>
            </a:r>
          </a:p>
          <a:p>
            <a:pPr>
              <a:lnSpc>
                <a:spcPct val="90000"/>
              </a:lnSpc>
              <a:defRPr/>
            </a:pPr>
            <a:endParaRPr lang="en-US" altLang="zh-CN" sz="3000" dirty="0"/>
          </a:p>
          <a:p>
            <a:pPr>
              <a:lnSpc>
                <a:spcPct val="90000"/>
              </a:lnSpc>
              <a:defRPr/>
            </a:pPr>
            <a:r>
              <a:rPr lang="en-US" altLang="zh-CN" sz="3000" dirty="0"/>
              <a:t>         </a:t>
            </a:r>
            <a:r>
              <a:rPr lang="zh-CN" altLang="en-US" sz="3000" dirty="0"/>
              <a:t>近听          水       无 声      </a:t>
            </a:r>
            <a:r>
              <a:rPr lang="en-US" altLang="zh-CN" sz="3000" dirty="0"/>
              <a:t>.</a:t>
            </a:r>
          </a:p>
          <a:p>
            <a:pPr>
              <a:lnSpc>
                <a:spcPct val="90000"/>
              </a:lnSpc>
              <a:defRPr/>
            </a:pPr>
            <a:endParaRPr lang="en-US" altLang="zh-CN" sz="3000" dirty="0"/>
          </a:p>
          <a:p>
            <a:pPr>
              <a:lnSpc>
                <a:spcPct val="90000"/>
              </a:lnSpc>
              <a:defRPr/>
            </a:pPr>
            <a:r>
              <a:rPr lang="en-US" altLang="zh-CN" sz="3000" dirty="0"/>
              <a:t>         </a:t>
            </a:r>
            <a:r>
              <a:rPr lang="zh-CN" altLang="en-US" sz="3000" dirty="0"/>
              <a:t>春去          花       还 在       </a:t>
            </a:r>
            <a:r>
              <a:rPr lang="en-US" altLang="zh-CN" sz="3000" dirty="0"/>
              <a:t>,</a:t>
            </a:r>
          </a:p>
          <a:p>
            <a:pPr>
              <a:lnSpc>
                <a:spcPct val="90000"/>
              </a:lnSpc>
              <a:defRPr/>
            </a:pPr>
            <a:endParaRPr lang="en-US" altLang="zh-CN" sz="3000" dirty="0"/>
          </a:p>
          <a:p>
            <a:pPr>
              <a:lnSpc>
                <a:spcPct val="90000"/>
              </a:lnSpc>
              <a:defRPr/>
            </a:pPr>
            <a:r>
              <a:rPr lang="en-US" altLang="zh-CN" sz="3000" dirty="0"/>
              <a:t>         </a:t>
            </a:r>
            <a:r>
              <a:rPr lang="zh-CN" altLang="en-US" sz="3000" dirty="0"/>
              <a:t>人来          鸟       不 惊         </a:t>
            </a:r>
            <a:r>
              <a:rPr lang="en-US" altLang="zh-CN" sz="3000" dirty="0"/>
              <a:t>.</a:t>
            </a:r>
          </a:p>
          <a:p>
            <a:pPr>
              <a:lnSpc>
                <a:spcPct val="90000"/>
              </a:lnSpc>
              <a:defRPr/>
            </a:pPr>
            <a:endParaRPr lang="en-US" altLang="zh-CN" sz="3000" dirty="0"/>
          </a:p>
          <a:p>
            <a:pPr>
              <a:lnSpc>
                <a:spcPct val="90000"/>
              </a:lnSpc>
              <a:buFontTx/>
              <a:buNone/>
              <a:defRPr/>
            </a:pPr>
            <a:r>
              <a:rPr lang="en-US" altLang="zh-CN" sz="3000" dirty="0"/>
              <a:t>  </a:t>
            </a:r>
          </a:p>
        </p:txBody>
      </p:sp>
      <p:cxnSp>
        <p:nvCxnSpPr>
          <p:cNvPr id="5" name="直接连接符 4"/>
          <p:cNvCxnSpPr/>
          <p:nvPr/>
        </p:nvCxnSpPr>
        <p:spPr>
          <a:xfrm>
            <a:off x="827088" y="2133600"/>
            <a:ext cx="26654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直接连接符 6"/>
          <p:cNvCxnSpPr/>
          <p:nvPr/>
        </p:nvCxnSpPr>
        <p:spPr>
          <a:xfrm>
            <a:off x="3995738" y="2133600"/>
            <a:ext cx="21605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/>
        </p:nvCxnSpPr>
        <p:spPr>
          <a:xfrm>
            <a:off x="755650" y="3068638"/>
            <a:ext cx="26638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4067175" y="3068638"/>
            <a:ext cx="223361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/>
        </p:nvCxnSpPr>
        <p:spPr>
          <a:xfrm>
            <a:off x="684213" y="4076700"/>
            <a:ext cx="273526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>
            <a:off x="4140200" y="4076700"/>
            <a:ext cx="2232025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/>
        </p:nvCxnSpPr>
        <p:spPr>
          <a:xfrm>
            <a:off x="827088" y="5013325"/>
            <a:ext cx="26654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/>
          <p:cNvCxnSpPr/>
          <p:nvPr/>
        </p:nvCxnSpPr>
        <p:spPr>
          <a:xfrm>
            <a:off x="4211638" y="5013325"/>
            <a:ext cx="2376487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32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山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5734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7" name="Text Box 3"/>
          <p:cNvSpPr txBox="1">
            <a:spLocks noChangeArrowheads="1"/>
          </p:cNvSpPr>
          <p:nvPr/>
        </p:nvSpPr>
        <p:spPr bwMode="auto">
          <a:xfrm>
            <a:off x="2268538" y="5851525"/>
            <a:ext cx="40100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>
                <a:latin typeface="Arial" pitchFamily="34" charset="0"/>
                <a:ea typeface="楷体_GB2312" pitchFamily="49" charset="-122"/>
              </a:rPr>
              <a:t>远看山有色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2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7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2008815121546421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5961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7748588" y="1295400"/>
            <a:ext cx="1006475" cy="346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FF0066"/>
                </a:solidFill>
                <a:latin typeface="Arial" pitchFamily="34" charset="0"/>
              </a:rPr>
              <a:t>近听水无声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216d8f391d17ebf99e3d621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740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4579" name="Text Box 3"/>
          <p:cNvSpPr txBox="1">
            <a:spLocks noChangeArrowheads="1"/>
          </p:cNvSpPr>
          <p:nvPr/>
        </p:nvSpPr>
        <p:spPr bwMode="auto">
          <a:xfrm>
            <a:off x="7956550" y="1628775"/>
            <a:ext cx="1006475" cy="3521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>
                <a:solidFill>
                  <a:srgbClr val="800080"/>
                </a:solidFill>
                <a:latin typeface="Arial" pitchFamily="34" charset="0"/>
              </a:rPr>
              <a:t>春去花还在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b18359d064855d73960a16e6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77406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03" name="Text Box 3"/>
          <p:cNvSpPr txBox="1">
            <a:spLocks noChangeArrowheads="1"/>
          </p:cNvSpPr>
          <p:nvPr/>
        </p:nvSpPr>
        <p:spPr bwMode="auto">
          <a:xfrm>
            <a:off x="7812088" y="1844675"/>
            <a:ext cx="1006475" cy="3465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5400" b="1">
                <a:solidFill>
                  <a:srgbClr val="0099CC"/>
                </a:solidFill>
                <a:latin typeface="Arial" pitchFamily="34" charset="0"/>
              </a:rPr>
              <a:t>人来鸟不惊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ext Box 2"/>
          <p:cNvSpPr txBox="1">
            <a:spLocks noChangeArrowheads="1"/>
          </p:cNvSpPr>
          <p:nvPr/>
        </p:nvSpPr>
        <p:spPr bwMode="auto">
          <a:xfrm>
            <a:off x="1447800" y="2438400"/>
            <a:ext cx="697230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◆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为什么人走近了听，还是听不到水声？ </a:t>
            </a:r>
          </a:p>
        </p:txBody>
      </p:sp>
      <p:pic>
        <p:nvPicPr>
          <p:cNvPr id="26627" name="Picture 3" descr="小学语文(古诗词)0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57250"/>
            <a:ext cx="16002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1403350" y="3500438"/>
            <a:ext cx="6762750" cy="2301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25000"/>
              </a:lnSpc>
            </a:pP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◆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春天开的花，为什么春天已经过去了，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   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花还没谢？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zh-CN" sz="2800" b="1" dirty="0">
                <a:latin typeface="楷体_GB2312" pitchFamily="49" charset="-122"/>
                <a:ea typeface="楷体_GB2312" pitchFamily="49" charset="-122"/>
              </a:rPr>
              <a:t> </a:t>
            </a:r>
          </a:p>
          <a:p>
            <a:pPr eaLnBrk="1" hangingPunct="1">
              <a:lnSpc>
                <a:spcPct val="125000"/>
              </a:lnSpc>
            </a:pPr>
            <a:r>
              <a:rPr lang="zh-CN" altLang="zh-CN" sz="3200" b="1" dirty="0"/>
              <a:t>◆</a:t>
            </a:r>
            <a:r>
              <a:rPr lang="zh-CN" altLang="en-US" sz="2800" b="1" dirty="0">
                <a:ea typeface="楷体_GB2312" pitchFamily="49" charset="-122"/>
              </a:rPr>
              <a:t>为什么人走近了，鸟没飞走？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86" grpId="0" autoUpdateAnimBg="0"/>
      <p:bldP spid="16388" grpId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zh-CN" altLang="zh-CN" sz="5500" b="1" smtClean="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huà</a:t>
            </a:r>
          </a:p>
        </p:txBody>
      </p:sp>
      <p:sp>
        <p:nvSpPr>
          <p:cNvPr id="17411" name="WordArt 3"/>
          <p:cNvSpPr>
            <a:spLocks noChangeArrowheads="1" noChangeShapeType="1"/>
          </p:cNvSpPr>
          <p:nvPr/>
        </p:nvSpPr>
        <p:spPr bwMode="auto">
          <a:xfrm>
            <a:off x="2916238" y="1700213"/>
            <a:ext cx="3417887" cy="417671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9600" kern="10">
                <a:ln w="9525">
                  <a:solidFill>
                    <a:srgbClr val="00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宋体"/>
                <a:ea typeface="宋体"/>
              </a:rPr>
              <a:t>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4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410" grpId="0" autoUpdateAnimBg="0"/>
      <p:bldP spid="174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ext Box 2"/>
          <p:cNvSpPr txBox="1">
            <a:spLocks noChangeArrowheads="1"/>
          </p:cNvSpPr>
          <p:nvPr/>
        </p:nvSpPr>
        <p:spPr bwMode="auto">
          <a:xfrm>
            <a:off x="4040188" y="76200"/>
            <a:ext cx="4875212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zh-CN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画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远 看 山 有 色，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近 听 水 无 声。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春 去 花 还 在，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人 来 鸟 不 惊。</a:t>
            </a:r>
          </a:p>
        </p:txBody>
      </p:sp>
      <p:sp>
        <p:nvSpPr>
          <p:cNvPr id="28675" name="Text Box 3"/>
          <p:cNvSpPr txBox="1">
            <a:spLocks noChangeArrowheads="1"/>
          </p:cNvSpPr>
          <p:nvPr/>
        </p:nvSpPr>
        <p:spPr bwMode="auto">
          <a:xfrm>
            <a:off x="5562600" y="228600"/>
            <a:ext cx="762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latin typeface="宋体" pitchFamily="2" charset="-122"/>
              </a:rPr>
              <a:t>huà</a:t>
            </a:r>
          </a:p>
        </p:txBody>
      </p:sp>
      <p:sp>
        <p:nvSpPr>
          <p:cNvPr id="28676" name="Text Box 4"/>
          <p:cNvSpPr txBox="1">
            <a:spLocks noChangeArrowheads="1"/>
          </p:cNvSpPr>
          <p:nvPr/>
        </p:nvSpPr>
        <p:spPr bwMode="auto">
          <a:xfrm>
            <a:off x="4038600" y="1371600"/>
            <a:ext cx="419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latin typeface="宋体" pitchFamily="2" charset="-122"/>
              </a:rPr>
              <a:t>yuǎn</a:t>
            </a:r>
            <a:r>
              <a:rPr lang="zh-CN" altLang="zh-CN" sz="1800">
                <a:latin typeface="宋体" pitchFamily="2" charset="-122"/>
              </a:rPr>
              <a:t>  kàn</a:t>
            </a:r>
            <a:r>
              <a:rPr lang="zh-CN" altLang="zh-CN" sz="2000">
                <a:latin typeface="宋体" pitchFamily="2" charset="-122"/>
              </a:rPr>
              <a:t>  shān yǒu  sè</a:t>
            </a:r>
            <a:endParaRPr lang="zh-CN" altLang="zh-CN">
              <a:latin typeface="宋体" pitchFamily="2" charset="-122"/>
            </a:endParaRPr>
          </a:p>
        </p:txBody>
      </p:sp>
      <p:sp>
        <p:nvSpPr>
          <p:cNvPr id="28677" name="Text Box 5"/>
          <p:cNvSpPr txBox="1">
            <a:spLocks noChangeArrowheads="1"/>
          </p:cNvSpPr>
          <p:nvPr/>
        </p:nvSpPr>
        <p:spPr bwMode="auto">
          <a:xfrm>
            <a:off x="4038600" y="2590800"/>
            <a:ext cx="4191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latin typeface="宋体" pitchFamily="2" charset="-122"/>
              </a:rPr>
              <a:t>jìn</a:t>
            </a:r>
            <a:r>
              <a:rPr lang="zh-CN" altLang="zh-CN" sz="1800">
                <a:latin typeface="宋体" pitchFamily="2" charset="-122"/>
              </a:rPr>
              <a:t>  tīnɡ shuǐ  wú  shēnɡ</a:t>
            </a:r>
            <a:endParaRPr lang="zh-CN" altLang="zh-CN">
              <a:latin typeface="宋体" pitchFamily="2" charset="-122"/>
            </a:endParaRPr>
          </a:p>
        </p:txBody>
      </p:sp>
      <p:sp>
        <p:nvSpPr>
          <p:cNvPr id="28678" name="Text Box 6"/>
          <p:cNvSpPr txBox="1">
            <a:spLocks noChangeArrowheads="1"/>
          </p:cNvSpPr>
          <p:nvPr/>
        </p:nvSpPr>
        <p:spPr bwMode="auto">
          <a:xfrm>
            <a:off x="4038600" y="3810000"/>
            <a:ext cx="4724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latin typeface="宋体" pitchFamily="2" charset="-122"/>
              </a:rPr>
              <a:t>chūn  qù  huā  hái  zài</a:t>
            </a:r>
          </a:p>
        </p:txBody>
      </p:sp>
      <p:sp>
        <p:nvSpPr>
          <p:cNvPr id="28679" name="Text Box 7"/>
          <p:cNvSpPr txBox="1">
            <a:spLocks noChangeArrowheads="1"/>
          </p:cNvSpPr>
          <p:nvPr/>
        </p:nvSpPr>
        <p:spPr bwMode="auto">
          <a:xfrm>
            <a:off x="4038600" y="4953000"/>
            <a:ext cx="51054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>
                <a:latin typeface="宋体" pitchFamily="2" charset="-122"/>
              </a:rPr>
              <a:t>rén</a:t>
            </a:r>
            <a:r>
              <a:rPr lang="zh-CN" altLang="zh-CN" sz="1000">
                <a:latin typeface="宋体" pitchFamily="2" charset="-122"/>
              </a:rPr>
              <a:t>   lái niǎo  bù  jīnɡ</a:t>
            </a:r>
            <a:endParaRPr lang="zh-CN" altLang="zh-CN">
              <a:latin typeface="宋体" pitchFamily="2" charset="-122"/>
            </a:endParaRPr>
          </a:p>
        </p:txBody>
      </p:sp>
      <p:pic>
        <p:nvPicPr>
          <p:cNvPr id="28680" name="Picture 8" descr="5707432_121656279174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0"/>
          <a:stretch>
            <a:fillRect/>
          </a:stretch>
        </p:blipFill>
        <p:spPr bwMode="auto">
          <a:xfrm>
            <a:off x="3175" y="1588"/>
            <a:ext cx="39243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Text Box 4"/>
          <p:cNvSpPr txBox="1">
            <a:spLocks noChangeArrowheads="1"/>
          </p:cNvSpPr>
          <p:nvPr/>
        </p:nvSpPr>
        <p:spPr bwMode="auto">
          <a:xfrm>
            <a:off x="1043608" y="1293812"/>
            <a:ext cx="3810000" cy="25545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/>
              <a:t>猜一猜</a:t>
            </a:r>
          </a:p>
          <a:p>
            <a:pPr eaLnBrk="1" hangingPunct="1"/>
            <a:r>
              <a:rPr lang="zh-CN" altLang="en-US" sz="3200" dirty="0"/>
              <a:t>两棵小树十个杈，</a:t>
            </a:r>
          </a:p>
          <a:p>
            <a:pPr eaLnBrk="1" hangingPunct="1"/>
            <a:r>
              <a:rPr lang="zh-CN" altLang="en-US" sz="3200" dirty="0"/>
              <a:t>不长叶子不开花。</a:t>
            </a:r>
          </a:p>
          <a:p>
            <a:pPr eaLnBrk="1" hangingPunct="1"/>
            <a:r>
              <a:rPr lang="zh-CN" altLang="en-US" sz="3200" dirty="0"/>
              <a:t>能写会算还会画，</a:t>
            </a:r>
          </a:p>
          <a:p>
            <a:pPr eaLnBrk="1" hangingPunct="1"/>
            <a:r>
              <a:rPr lang="zh-CN" altLang="en-US" sz="3200" dirty="0"/>
              <a:t>天天干活不说话</a:t>
            </a:r>
            <a:r>
              <a:rPr lang="zh-CN" altLang="en-US" sz="3200" dirty="0" smtClean="0"/>
              <a:t>。 </a:t>
            </a:r>
            <a:endParaRPr lang="zh-CN" altLang="en-US" sz="3200" dirty="0"/>
          </a:p>
        </p:txBody>
      </p:sp>
      <p:sp>
        <p:nvSpPr>
          <p:cNvPr id="31749" name="Text Box 5"/>
          <p:cNvSpPr txBox="1">
            <a:spLocks noChangeArrowheads="1"/>
          </p:cNvSpPr>
          <p:nvPr/>
        </p:nvSpPr>
        <p:spPr bwMode="auto">
          <a:xfrm>
            <a:off x="5220072" y="1316037"/>
            <a:ext cx="2819400" cy="20621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dirty="0"/>
              <a:t>解落三秋叶，</a:t>
            </a:r>
          </a:p>
          <a:p>
            <a:pPr eaLnBrk="1" hangingPunct="1"/>
            <a:r>
              <a:rPr lang="zh-CN" altLang="en-US" sz="3200" dirty="0"/>
              <a:t>能开二月花。</a:t>
            </a:r>
          </a:p>
          <a:p>
            <a:pPr eaLnBrk="1" hangingPunct="1"/>
            <a:r>
              <a:rPr lang="zh-CN" altLang="en-US" sz="3200" dirty="0"/>
              <a:t>过江千尺浪，</a:t>
            </a:r>
          </a:p>
          <a:p>
            <a:pPr eaLnBrk="1" hangingPunct="1"/>
            <a:r>
              <a:rPr lang="zh-CN" altLang="en-US" sz="3200" dirty="0"/>
              <a:t>入竹万竿斜</a:t>
            </a:r>
            <a:r>
              <a:rPr lang="zh-CN" altLang="en-US" sz="3200" dirty="0" smtClean="0"/>
              <a:t>。 </a:t>
            </a:r>
            <a:endParaRPr lang="zh-CN" altLang="en-US" sz="3200" dirty="0"/>
          </a:p>
        </p:txBody>
      </p:sp>
      <p:sp>
        <p:nvSpPr>
          <p:cNvPr id="31750" name="Text Box 6"/>
          <p:cNvSpPr txBox="1">
            <a:spLocks noChangeArrowheads="1"/>
          </p:cNvSpPr>
          <p:nvPr/>
        </p:nvSpPr>
        <p:spPr bwMode="auto">
          <a:xfrm>
            <a:off x="1752600" y="4653136"/>
            <a:ext cx="19050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dirty="0"/>
              <a:t>（手）</a:t>
            </a:r>
          </a:p>
        </p:txBody>
      </p:sp>
      <p:sp>
        <p:nvSpPr>
          <p:cNvPr id="31751" name="Text Box 7"/>
          <p:cNvSpPr txBox="1">
            <a:spLocks noChangeArrowheads="1"/>
          </p:cNvSpPr>
          <p:nvPr/>
        </p:nvSpPr>
        <p:spPr bwMode="auto">
          <a:xfrm>
            <a:off x="5410572" y="3910186"/>
            <a:ext cx="24384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400" dirty="0"/>
              <a:t>（风）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17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317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" dur="500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17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1000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317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48" grpId="0"/>
      <p:bldP spid="31749" grpId="0"/>
      <p:bldP spid="31750" grpId="0"/>
      <p:bldP spid="3175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ext Box 2"/>
          <p:cNvSpPr txBox="1">
            <a:spLocks noChangeArrowheads="1"/>
          </p:cNvSpPr>
          <p:nvPr/>
        </p:nvSpPr>
        <p:spPr bwMode="auto">
          <a:xfrm>
            <a:off x="4040188" y="76200"/>
            <a:ext cx="4875212" cy="6188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200000"/>
              </a:lnSpc>
            </a:pPr>
            <a:r>
              <a:rPr lang="zh-CN" altLang="zh-CN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      </a:t>
            </a:r>
            <a:r>
              <a:rPr lang="zh-CN" altLang="en-US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画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远 看 山 有 色，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近 听 水 无 声。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春 去 花 还 在，</a:t>
            </a:r>
          </a:p>
          <a:p>
            <a:pPr eaLnBrk="1" hangingPunct="1">
              <a:lnSpc>
                <a:spcPct val="200000"/>
              </a:lnSpc>
            </a:pPr>
            <a:r>
              <a:rPr lang="zh-CN" altLang="en-US" sz="4000">
                <a:solidFill>
                  <a:srgbClr val="FF0000"/>
                </a:solidFill>
                <a:latin typeface="楷体_GB2312" pitchFamily="49" charset="-122"/>
                <a:ea typeface="楷体_GB2312" pitchFamily="49" charset="-122"/>
              </a:rPr>
              <a:t>人 来 鸟 不 惊。</a:t>
            </a:r>
          </a:p>
        </p:txBody>
      </p:sp>
      <p:pic>
        <p:nvPicPr>
          <p:cNvPr id="29699" name="Picture 3" descr="5707432_121656279174_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130"/>
          <a:stretch>
            <a:fillRect/>
          </a:stretch>
        </p:blipFill>
        <p:spPr bwMode="auto">
          <a:xfrm>
            <a:off x="3175" y="1588"/>
            <a:ext cx="3924300" cy="6856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2" name="Picture 2" descr="125818736732JQ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2" name="Group 3"/>
          <p:cNvGrpSpPr>
            <a:grpSpLocks/>
          </p:cNvGrpSpPr>
          <p:nvPr/>
        </p:nvGrpSpPr>
        <p:grpSpPr bwMode="auto">
          <a:xfrm>
            <a:off x="827088" y="1557338"/>
            <a:ext cx="3917950" cy="3962400"/>
            <a:chOff x="0" y="0"/>
            <a:chExt cx="2468" cy="2496"/>
          </a:xfrm>
        </p:grpSpPr>
        <p:sp>
          <p:nvSpPr>
            <p:cNvPr id="30727" name="Text Box 4"/>
            <p:cNvSpPr txBox="1">
              <a:spLocks noChangeArrowheads="1"/>
            </p:cNvSpPr>
            <p:nvPr/>
          </p:nvSpPr>
          <p:spPr bwMode="auto">
            <a:xfrm>
              <a:off x="0" y="555"/>
              <a:ext cx="2468" cy="194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远 看 </a:t>
              </a:r>
              <a:r>
                <a:rPr lang="zh-CN" altLang="en-US" sz="2800" b="1">
                  <a:latin typeface="宋体" pitchFamily="2" charset="-122"/>
                </a:rPr>
                <a:t>／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山</a:t>
              </a:r>
              <a:r>
                <a:rPr lang="zh-CN" altLang="en-US" sz="2800" b="1">
                  <a:latin typeface="宋体" pitchFamily="2" charset="-122"/>
                </a:rPr>
                <a:t>／ 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有 色 </a:t>
              </a:r>
              <a:r>
                <a:rPr lang="zh-CN" altLang="zh-CN" sz="2800" b="1">
                  <a:latin typeface="楷体_GB2312" pitchFamily="49" charset="-122"/>
                  <a:ea typeface="楷体_GB2312" pitchFamily="49" charset="-122"/>
                </a:rPr>
                <a:t>,</a:t>
              </a:r>
            </a:p>
            <a:p>
              <a:pPr eaLnBrk="1" hangingPunct="1"/>
              <a:endParaRPr lang="zh-CN" altLang="zh-CN" sz="2800" b="1"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近 听 </a:t>
              </a:r>
              <a:r>
                <a:rPr lang="zh-CN" altLang="en-US" sz="2800" b="1">
                  <a:latin typeface="宋体" pitchFamily="2" charset="-122"/>
                </a:rPr>
                <a:t>／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水</a:t>
              </a:r>
              <a:r>
                <a:rPr lang="zh-CN" altLang="en-US" sz="2800" b="1">
                  <a:latin typeface="宋体" pitchFamily="2" charset="-122"/>
                </a:rPr>
                <a:t>／ 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无 声 。</a:t>
              </a:r>
            </a:p>
            <a:p>
              <a:pPr eaLnBrk="1" hangingPunct="1"/>
              <a:endParaRPr lang="zh-CN" altLang="en-US" sz="2800" b="1"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春 去 </a:t>
              </a:r>
              <a:r>
                <a:rPr lang="zh-CN" altLang="en-US" sz="2800" b="1">
                  <a:latin typeface="宋体" pitchFamily="2" charset="-122"/>
                </a:rPr>
                <a:t>／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花</a:t>
              </a:r>
              <a:r>
                <a:rPr lang="zh-CN" altLang="en-US" sz="2800" b="1">
                  <a:latin typeface="宋体" pitchFamily="2" charset="-122"/>
                </a:rPr>
                <a:t>／ 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还 在 </a:t>
              </a:r>
              <a:r>
                <a:rPr lang="zh-CN" altLang="zh-CN" sz="2800" b="1">
                  <a:latin typeface="楷体_GB2312" pitchFamily="49" charset="-122"/>
                  <a:ea typeface="楷体_GB2312" pitchFamily="49" charset="-122"/>
                </a:rPr>
                <a:t>,</a:t>
              </a:r>
            </a:p>
            <a:p>
              <a:pPr eaLnBrk="1" hangingPunct="1"/>
              <a:endParaRPr lang="zh-CN" altLang="zh-CN" sz="2800" b="1">
                <a:latin typeface="楷体_GB2312" pitchFamily="49" charset="-122"/>
                <a:ea typeface="楷体_GB2312" pitchFamily="49" charset="-122"/>
              </a:endParaRPr>
            </a:p>
            <a:p>
              <a:pPr eaLnBrk="1" hangingPunct="1"/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人 来 </a:t>
              </a:r>
              <a:r>
                <a:rPr lang="zh-CN" altLang="en-US" sz="2800" b="1">
                  <a:latin typeface="宋体" pitchFamily="2" charset="-122"/>
                </a:rPr>
                <a:t>／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鸟</a:t>
              </a:r>
              <a:r>
                <a:rPr lang="zh-CN" altLang="en-US" sz="2800" b="1">
                  <a:latin typeface="宋体" pitchFamily="2" charset="-122"/>
                </a:rPr>
                <a:t>／ </a:t>
              </a:r>
              <a:r>
                <a:rPr lang="zh-CN" altLang="en-US" sz="2800" b="1">
                  <a:latin typeface="楷体_GB2312" pitchFamily="49" charset="-122"/>
                  <a:ea typeface="楷体_GB2312" pitchFamily="49" charset="-122"/>
                </a:rPr>
                <a:t>不 惊 。</a:t>
              </a:r>
            </a:p>
          </p:txBody>
        </p:sp>
        <p:sp>
          <p:nvSpPr>
            <p:cNvPr id="30728" name="Text Box 5"/>
            <p:cNvSpPr txBox="1">
              <a:spLocks noChangeArrowheads="1"/>
            </p:cNvSpPr>
            <p:nvPr/>
          </p:nvSpPr>
          <p:spPr bwMode="auto">
            <a:xfrm>
              <a:off x="912" y="0"/>
              <a:ext cx="341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ea typeface="楷体_GB2312" pitchFamily="49" charset="-122"/>
                </a:rPr>
                <a:t>画</a:t>
              </a:r>
            </a:p>
          </p:txBody>
        </p:sp>
      </p:grpSp>
      <p:pic>
        <p:nvPicPr>
          <p:cNvPr id="20486" name="Picture 6" descr="teacher0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10200" y="2986088"/>
            <a:ext cx="3078163" cy="2881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0725" name="AutoShape 7"/>
          <p:cNvSpPr>
            <a:spLocks noChangeArrowheads="1"/>
          </p:cNvSpPr>
          <p:nvPr/>
        </p:nvSpPr>
        <p:spPr bwMode="auto">
          <a:xfrm>
            <a:off x="3203575" y="0"/>
            <a:ext cx="2305050" cy="2133600"/>
          </a:xfrm>
          <a:prstGeom prst="cloudCallout">
            <a:avLst>
              <a:gd name="adj1" fmla="val 40356"/>
              <a:gd name="adj2" fmla="val 152528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zh-CN" altLang="zh-CN" sz="1800">
              <a:latin typeface="Arial" pitchFamily="34" charset="0"/>
            </a:endParaRPr>
          </a:p>
        </p:txBody>
      </p:sp>
      <p:pic>
        <p:nvPicPr>
          <p:cNvPr id="20488" name="Picture 8" descr="小学语文(古诗词)0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836613"/>
            <a:ext cx="16002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小学语文(古诗词)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57250"/>
            <a:ext cx="16002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1507" name="Text Box 3"/>
          <p:cNvSpPr txBox="1">
            <a:spLocks noChangeArrowheads="1"/>
          </p:cNvSpPr>
          <p:nvPr/>
        </p:nvSpPr>
        <p:spPr bwMode="auto">
          <a:xfrm>
            <a:off x="1676400" y="1744663"/>
            <a:ext cx="26336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●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找朋友： </a:t>
            </a:r>
          </a:p>
        </p:txBody>
      </p:sp>
      <p:sp>
        <p:nvSpPr>
          <p:cNvPr id="21508" name="Text Box 4"/>
          <p:cNvSpPr txBox="1">
            <a:spLocks noChangeArrowheads="1"/>
          </p:cNvSpPr>
          <p:nvPr/>
        </p:nvSpPr>
        <p:spPr bwMode="auto">
          <a:xfrm>
            <a:off x="2193925" y="2635250"/>
            <a:ext cx="4649788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找出课文中意思相反的词。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15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15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07" grpId="0" autoUpdateAnimBg="0"/>
      <p:bldP spid="21508" grpId="0" autoUpdateAnimBg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ud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91400" y="3984625"/>
            <a:ext cx="1000125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2771" name="Text Box 3"/>
          <p:cNvSpPr txBox="1">
            <a:spLocks noChangeArrowheads="1"/>
          </p:cNvSpPr>
          <p:nvPr/>
        </p:nvSpPr>
        <p:spPr bwMode="auto">
          <a:xfrm>
            <a:off x="2895600" y="2079625"/>
            <a:ext cx="3841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>
                <a:solidFill>
                  <a:schemeClr val="tx2"/>
                </a:solidFill>
                <a:ea typeface="楷体_GB2312" pitchFamily="49" charset="-122"/>
              </a:rPr>
              <a:t>远看山有色，</a:t>
            </a:r>
          </a:p>
        </p:txBody>
      </p:sp>
      <p:sp>
        <p:nvSpPr>
          <p:cNvPr id="32772" name="Text Box 4"/>
          <p:cNvSpPr txBox="1">
            <a:spLocks noChangeArrowheads="1"/>
          </p:cNvSpPr>
          <p:nvPr/>
        </p:nvSpPr>
        <p:spPr bwMode="auto">
          <a:xfrm>
            <a:off x="2819400" y="2994025"/>
            <a:ext cx="3841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>
                <a:solidFill>
                  <a:schemeClr val="tx2"/>
                </a:solidFill>
                <a:ea typeface="楷体_GB2312" pitchFamily="49" charset="-122"/>
              </a:rPr>
              <a:t>近听水无声。</a:t>
            </a:r>
          </a:p>
        </p:txBody>
      </p:sp>
      <p:sp>
        <p:nvSpPr>
          <p:cNvPr id="32773" name="Text Box 5"/>
          <p:cNvSpPr txBox="1">
            <a:spLocks noChangeArrowheads="1"/>
          </p:cNvSpPr>
          <p:nvPr/>
        </p:nvSpPr>
        <p:spPr bwMode="auto">
          <a:xfrm>
            <a:off x="2819400" y="3908425"/>
            <a:ext cx="3841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>
                <a:solidFill>
                  <a:schemeClr val="tx2"/>
                </a:solidFill>
                <a:ea typeface="楷体_GB2312" pitchFamily="49" charset="-122"/>
              </a:rPr>
              <a:t>春去花还在，</a:t>
            </a:r>
          </a:p>
        </p:txBody>
      </p:sp>
      <p:sp>
        <p:nvSpPr>
          <p:cNvPr id="32774" name="Text Box 6"/>
          <p:cNvSpPr txBox="1">
            <a:spLocks noChangeArrowheads="1"/>
          </p:cNvSpPr>
          <p:nvPr/>
        </p:nvSpPr>
        <p:spPr bwMode="auto">
          <a:xfrm>
            <a:off x="2787650" y="4837113"/>
            <a:ext cx="3841750" cy="823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>
                <a:solidFill>
                  <a:schemeClr val="tx2"/>
                </a:solidFill>
                <a:ea typeface="楷体_GB2312" pitchFamily="49" charset="-122"/>
              </a:rPr>
              <a:t>人来鸟不惊。</a:t>
            </a:r>
          </a:p>
        </p:txBody>
      </p:sp>
      <p:sp>
        <p:nvSpPr>
          <p:cNvPr id="32775" name="WordArt 7"/>
          <p:cNvSpPr>
            <a:spLocks noChangeArrowheads="1" noChangeShapeType="1"/>
          </p:cNvSpPr>
          <p:nvPr/>
        </p:nvSpPr>
        <p:spPr bwMode="auto">
          <a:xfrm>
            <a:off x="3276600" y="1092200"/>
            <a:ext cx="2519363" cy="823913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spcFirstLastPara="1" wrap="none" fromWordArt="1">
            <a:prstTxWarp prst="textArchUp">
              <a:avLst>
                <a:gd name="adj" fmla="val 10800004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latin typeface="宋体"/>
                <a:ea typeface="宋体"/>
              </a:rPr>
              <a:t>反义词</a:t>
            </a:r>
          </a:p>
        </p:txBody>
      </p:sp>
      <p:sp>
        <p:nvSpPr>
          <p:cNvPr id="22536" name="AutoShape 8"/>
          <p:cNvSpPr>
            <a:spLocks noChangeArrowheads="1"/>
          </p:cNvSpPr>
          <p:nvPr/>
        </p:nvSpPr>
        <p:spPr bwMode="auto">
          <a:xfrm>
            <a:off x="4716463" y="2146300"/>
            <a:ext cx="793750" cy="720725"/>
          </a:xfrm>
          <a:prstGeom prst="octagon">
            <a:avLst>
              <a:gd name="adj" fmla="val 29287"/>
            </a:avLst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7" name="AutoShape 9"/>
          <p:cNvSpPr>
            <a:spLocks noChangeArrowheads="1"/>
          </p:cNvSpPr>
          <p:nvPr/>
        </p:nvSpPr>
        <p:spPr bwMode="auto">
          <a:xfrm>
            <a:off x="4656138" y="3094038"/>
            <a:ext cx="793750" cy="720725"/>
          </a:xfrm>
          <a:prstGeom prst="octagon">
            <a:avLst>
              <a:gd name="adj" fmla="val 29287"/>
            </a:avLst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8" name="Oval 10"/>
          <p:cNvSpPr>
            <a:spLocks noChangeArrowheads="1"/>
          </p:cNvSpPr>
          <p:nvPr/>
        </p:nvSpPr>
        <p:spPr bwMode="auto">
          <a:xfrm>
            <a:off x="2890838" y="2133600"/>
            <a:ext cx="792162" cy="792163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39" name="Oval 11"/>
          <p:cNvSpPr>
            <a:spLocks noChangeArrowheads="1"/>
          </p:cNvSpPr>
          <p:nvPr/>
        </p:nvSpPr>
        <p:spPr bwMode="auto">
          <a:xfrm>
            <a:off x="2830513" y="3068638"/>
            <a:ext cx="792162" cy="792162"/>
          </a:xfrm>
          <a:prstGeom prst="ellipse">
            <a:avLst/>
          </a:pr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0" name="Rectangle 12"/>
          <p:cNvSpPr>
            <a:spLocks noChangeArrowheads="1"/>
          </p:cNvSpPr>
          <p:nvPr/>
        </p:nvSpPr>
        <p:spPr bwMode="auto">
          <a:xfrm>
            <a:off x="3492500" y="4006850"/>
            <a:ext cx="647700" cy="646113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22541" name="Rectangle 13"/>
          <p:cNvSpPr>
            <a:spLocks noChangeArrowheads="1"/>
          </p:cNvSpPr>
          <p:nvPr/>
        </p:nvSpPr>
        <p:spPr bwMode="auto">
          <a:xfrm>
            <a:off x="3467100" y="4953000"/>
            <a:ext cx="647700" cy="647700"/>
          </a:xfrm>
          <a:prstGeom prst="rect">
            <a:avLst/>
          </a:prstGeom>
          <a:noFill/>
          <a:ln w="381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5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25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5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25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5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25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6" grpId="0" animBg="1"/>
      <p:bldP spid="22537" grpId="0" animBg="1"/>
      <p:bldP spid="22538" grpId="0" animBg="1"/>
      <p:bldP spid="22539" grpId="0" animBg="1"/>
      <p:bldP spid="22540" grpId="0" animBg="1"/>
      <p:bldP spid="22541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小学语文(古诗词)0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857250"/>
            <a:ext cx="1600200" cy="51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3555" name="Text Box 3"/>
          <p:cNvSpPr txBox="1">
            <a:spLocks noChangeArrowheads="1"/>
          </p:cNvSpPr>
          <p:nvPr/>
        </p:nvSpPr>
        <p:spPr bwMode="auto">
          <a:xfrm>
            <a:off x="1676400" y="3344863"/>
            <a:ext cx="2633663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200" b="1" dirty="0">
                <a:latin typeface="楷体_GB2312" pitchFamily="49" charset="-122"/>
                <a:ea typeface="楷体_GB2312" pitchFamily="49" charset="-122"/>
              </a:rPr>
              <a:t>● </a:t>
            </a:r>
            <a:r>
              <a:rPr lang="zh-CN" altLang="en-US" sz="3200" b="1" dirty="0">
                <a:latin typeface="楷体_GB2312" pitchFamily="49" charset="-122"/>
                <a:ea typeface="楷体_GB2312" pitchFamily="49" charset="-122"/>
              </a:rPr>
              <a:t>我会说： </a:t>
            </a:r>
          </a:p>
        </p:txBody>
      </p:sp>
      <p:sp>
        <p:nvSpPr>
          <p:cNvPr id="23556" name="Text Box 4"/>
          <p:cNvSpPr txBox="1">
            <a:spLocks noChangeArrowheads="1"/>
          </p:cNvSpPr>
          <p:nvPr/>
        </p:nvSpPr>
        <p:spPr bwMode="auto">
          <a:xfrm>
            <a:off x="2117725" y="4060825"/>
            <a:ext cx="6440488" cy="1820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lnSpc>
                <a:spcPct val="135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远</a:t>
            </a:r>
            <a:r>
              <a:rPr lang="zh-CN" altLang="zh-CN" sz="2800" b="1" dirty="0">
                <a:ea typeface="楷体_GB2312" pitchFamily="49" charset="-122"/>
              </a:rPr>
              <a:t>——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      ） 高</a:t>
            </a:r>
            <a:r>
              <a:rPr lang="zh-CN" altLang="zh-CN" sz="2800" b="1" dirty="0">
                <a:ea typeface="楷体_GB2312" pitchFamily="49" charset="-122"/>
              </a:rPr>
              <a:t>——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       ）</a:t>
            </a:r>
          </a:p>
          <a:p>
            <a:pPr eaLnBrk="1" hangingPunct="1">
              <a:lnSpc>
                <a:spcPct val="135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来</a:t>
            </a:r>
            <a:r>
              <a:rPr lang="zh-CN" altLang="zh-CN" sz="2800" b="1" dirty="0">
                <a:ea typeface="楷体_GB2312" pitchFamily="49" charset="-122"/>
              </a:rPr>
              <a:t>——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      ） 笑</a:t>
            </a:r>
            <a:r>
              <a:rPr lang="zh-CN" altLang="zh-CN" sz="2800" b="1" dirty="0">
                <a:ea typeface="楷体_GB2312" pitchFamily="49" charset="-122"/>
              </a:rPr>
              <a:t>——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       ）</a:t>
            </a:r>
          </a:p>
          <a:p>
            <a:pPr eaLnBrk="1" hangingPunct="1">
              <a:lnSpc>
                <a:spcPct val="135000"/>
              </a:lnSpc>
            </a:pP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白</a:t>
            </a:r>
            <a:r>
              <a:rPr lang="zh-CN" altLang="zh-CN" sz="2800" b="1" dirty="0">
                <a:ea typeface="楷体_GB2312" pitchFamily="49" charset="-122"/>
              </a:rPr>
              <a:t>——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      ） 晚</a:t>
            </a:r>
            <a:r>
              <a:rPr lang="zh-CN" altLang="zh-CN" sz="2800" b="1" dirty="0">
                <a:ea typeface="楷体_GB2312" pitchFamily="49" charset="-122"/>
              </a:rPr>
              <a:t>——</a:t>
            </a:r>
            <a:r>
              <a:rPr lang="zh-CN" altLang="en-US" sz="2800" b="1" dirty="0">
                <a:latin typeface="楷体_GB2312" pitchFamily="49" charset="-122"/>
                <a:ea typeface="楷体_GB2312" pitchFamily="49" charset="-122"/>
              </a:rPr>
              <a:t>（       ） </a:t>
            </a:r>
          </a:p>
        </p:txBody>
      </p:sp>
      <p:grpSp>
        <p:nvGrpSpPr>
          <p:cNvPr id="2" name="Group 5"/>
          <p:cNvGrpSpPr>
            <a:grpSpLocks/>
          </p:cNvGrpSpPr>
          <p:nvPr/>
        </p:nvGrpSpPr>
        <p:grpSpPr bwMode="auto">
          <a:xfrm>
            <a:off x="3714750" y="4114800"/>
            <a:ext cx="3836988" cy="1738313"/>
            <a:chOff x="-151" y="0"/>
            <a:chExt cx="2417" cy="1095"/>
          </a:xfrm>
        </p:grpSpPr>
        <p:sp>
          <p:nvSpPr>
            <p:cNvPr id="33798" name="Text Box 6"/>
            <p:cNvSpPr txBox="1">
              <a:spLocks noChangeArrowheads="1"/>
            </p:cNvSpPr>
            <p:nvPr/>
          </p:nvSpPr>
          <p:spPr bwMode="auto">
            <a:xfrm>
              <a:off x="-151" y="0"/>
              <a:ext cx="585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近</a:t>
              </a:r>
            </a:p>
          </p:txBody>
        </p:sp>
        <p:sp>
          <p:nvSpPr>
            <p:cNvPr id="33799" name="Text Box 7"/>
            <p:cNvSpPr txBox="1">
              <a:spLocks noChangeArrowheads="1"/>
            </p:cNvSpPr>
            <p:nvPr/>
          </p:nvSpPr>
          <p:spPr bwMode="auto">
            <a:xfrm>
              <a:off x="1469" y="0"/>
              <a:ext cx="79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低</a:t>
              </a:r>
            </a:p>
          </p:txBody>
        </p:sp>
        <p:sp>
          <p:nvSpPr>
            <p:cNvPr id="33800" name="Text Box 8"/>
            <p:cNvSpPr txBox="1">
              <a:spLocks noChangeArrowheads="1"/>
            </p:cNvSpPr>
            <p:nvPr/>
          </p:nvSpPr>
          <p:spPr bwMode="auto">
            <a:xfrm>
              <a:off x="-151" y="384"/>
              <a:ext cx="49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去</a:t>
              </a:r>
            </a:p>
          </p:txBody>
        </p:sp>
        <p:sp>
          <p:nvSpPr>
            <p:cNvPr id="33801" name="Text Box 9"/>
            <p:cNvSpPr txBox="1">
              <a:spLocks noChangeArrowheads="1"/>
            </p:cNvSpPr>
            <p:nvPr/>
          </p:nvSpPr>
          <p:spPr bwMode="auto">
            <a:xfrm>
              <a:off x="1469" y="393"/>
              <a:ext cx="79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哭</a:t>
              </a:r>
            </a:p>
          </p:txBody>
        </p:sp>
        <p:sp>
          <p:nvSpPr>
            <p:cNvPr id="33802" name="Text Box 10"/>
            <p:cNvSpPr txBox="1">
              <a:spLocks noChangeArrowheads="1"/>
            </p:cNvSpPr>
            <p:nvPr/>
          </p:nvSpPr>
          <p:spPr bwMode="auto">
            <a:xfrm>
              <a:off x="-151" y="729"/>
              <a:ext cx="492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黑</a:t>
              </a:r>
            </a:p>
          </p:txBody>
        </p:sp>
        <p:sp>
          <p:nvSpPr>
            <p:cNvPr id="33803" name="Text Box 11"/>
            <p:cNvSpPr txBox="1">
              <a:spLocks noChangeArrowheads="1"/>
            </p:cNvSpPr>
            <p:nvPr/>
          </p:nvSpPr>
          <p:spPr bwMode="auto">
            <a:xfrm>
              <a:off x="1469" y="768"/>
              <a:ext cx="797" cy="3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1pPr>
              <a:lvl2pPr marL="742950" indent="-28575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2pPr>
              <a:lvl3pPr marL="11430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3pPr>
              <a:lvl4pPr marL="16002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4pPr>
              <a:lvl5pPr marL="2057400" indent="-228600" eaLnBrk="0" hangingPunct="0"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2400">
                  <a:solidFill>
                    <a:schemeClr val="tx1"/>
                  </a:solidFill>
                  <a:latin typeface="Times New Roman" pitchFamily="18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zh-CN" altLang="en-US" sz="2800" b="1">
                  <a:solidFill>
                    <a:schemeClr val="accent2"/>
                  </a:solidFill>
                  <a:latin typeface="楷体_GB2312" pitchFamily="49" charset="-122"/>
                  <a:ea typeface="楷体_GB2312" pitchFamily="49" charset="-122"/>
                </a:rPr>
                <a:t>早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235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5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235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5" grpId="0" autoUpdateAnimBg="0"/>
      <p:bldP spid="23556" grpId="0" autoUpdateAnimBg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card049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4819" name="Text Box 3"/>
          <p:cNvSpPr txBox="1">
            <a:spLocks noChangeArrowheads="1"/>
          </p:cNvSpPr>
          <p:nvPr/>
        </p:nvSpPr>
        <p:spPr bwMode="auto">
          <a:xfrm>
            <a:off x="2195513" y="1052513"/>
            <a:ext cx="6408737" cy="4760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来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去　多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少　上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下　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有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无　里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外　前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后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进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出　粗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细　开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关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冷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热　黑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白　对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错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左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右　问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答　快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慢　</a:t>
            </a:r>
          </a:p>
          <a:p>
            <a:pPr eaLnBrk="1" hangingPunct="1">
              <a:spcBef>
                <a:spcPct val="50000"/>
              </a:spcBef>
            </a:pP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大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小　好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坏　亮</a:t>
            </a:r>
            <a:r>
              <a:rPr lang="zh-CN" altLang="en-US" sz="3600" dirty="0">
                <a:solidFill>
                  <a:srgbClr val="0000FF"/>
                </a:solidFill>
                <a:latin typeface="Arial" pitchFamily="34" charset="0"/>
                <a:ea typeface="楷体_GB2312" pitchFamily="49" charset="-122"/>
              </a:rPr>
              <a:t>－</a:t>
            </a:r>
            <a:r>
              <a:rPr lang="zh-CN" altLang="en-US" sz="3600" dirty="0">
                <a:solidFill>
                  <a:srgbClr val="FF00FF"/>
                </a:solidFill>
                <a:latin typeface="Arial" pitchFamily="34" charset="0"/>
                <a:ea typeface="楷体_GB2312" pitchFamily="49" charset="-122"/>
              </a:rPr>
              <a:t>暗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822325" y="1700213"/>
            <a:ext cx="1006475" cy="324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 dirty="0">
                <a:solidFill>
                  <a:schemeClr val="tx2"/>
                </a:solidFill>
                <a:latin typeface="Arial" pitchFamily="34" charset="0"/>
              </a:rPr>
              <a:t>积少成多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4" descr="1-2011532220535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5843" name="WordArt 5"/>
          <p:cNvSpPr>
            <a:spLocks noChangeArrowheads="1" noChangeShapeType="1" noTextEdit="1"/>
          </p:cNvSpPr>
          <p:nvPr/>
        </p:nvSpPr>
        <p:spPr bwMode="auto">
          <a:xfrm>
            <a:off x="1371600" y="0"/>
            <a:ext cx="6477000" cy="2438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i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我会写</a:t>
            </a:r>
          </a:p>
        </p:txBody>
      </p:sp>
      <p:sp>
        <p:nvSpPr>
          <p:cNvPr id="35844" name="Rectangle 6"/>
          <p:cNvSpPr>
            <a:spLocks noGrp="1" noChangeArrowheads="1"/>
          </p:cNvSpPr>
          <p:nvPr>
            <p:ph type="title"/>
          </p:nvPr>
        </p:nvSpPr>
        <p:spPr>
          <a:xfrm>
            <a:off x="457200" y="3886200"/>
            <a:ext cx="8229600" cy="1143000"/>
          </a:xfrm>
        </p:spPr>
        <p:txBody>
          <a:bodyPr/>
          <a:lstStyle/>
          <a:p>
            <a:r>
              <a:rPr lang="zh-CN" altLang="en-US" sz="8000" b="1" smtClean="0">
                <a:solidFill>
                  <a:srgbClr val="FF0066"/>
                </a:solidFill>
              </a:rPr>
              <a:t>人   火   文   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30" descr="1-2011532220535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485" name="Group 29"/>
          <p:cNvGraphicFramePr>
            <a:graphicFrameLocks noGrp="1"/>
          </p:cNvGraphicFramePr>
          <p:nvPr/>
        </p:nvGraphicFramePr>
        <p:xfrm>
          <a:off x="2971800" y="1371600"/>
          <a:ext cx="3816350" cy="3794125"/>
        </p:xfrm>
        <a:graphic>
          <a:graphicData uri="http://schemas.openxmlformats.org/drawingml/2006/table">
            <a:tbl>
              <a:tblPr/>
              <a:tblGrid>
                <a:gridCol w="1871663"/>
                <a:gridCol w="1944687"/>
              </a:tblGrid>
              <a:tr h="1849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44687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00" name="WordArt 34"/>
          <p:cNvSpPr>
            <a:spLocks noChangeArrowheads="1" noChangeShapeType="1" noTextEdit="1"/>
          </p:cNvSpPr>
          <p:nvPr/>
        </p:nvSpPr>
        <p:spPr bwMode="auto">
          <a:xfrm>
            <a:off x="3429000" y="2209800"/>
            <a:ext cx="3024188" cy="19446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楷体_GB2312"/>
                <a:ea typeface="楷体_GB2312"/>
              </a:rPr>
              <a:t>人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1026" name="Ink 2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820863" y="3160713"/>
              <a:ext cx="1587" cy="1587"/>
            </p14:xfrm>
          </p:contentPart>
        </mc:Choice>
        <mc:Fallback>
          <p:pic>
            <p:nvPicPr>
              <p:cNvPr id="1026" name="Ink 2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92297" y="3132147"/>
                <a:ext cx="58719" cy="587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1027" name="Ink 2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455863" y="3446463"/>
              <a:ext cx="1587" cy="1587"/>
            </p14:xfrm>
          </p:contentPart>
        </mc:Choice>
        <mc:Fallback>
          <p:pic>
            <p:nvPicPr>
              <p:cNvPr id="1027" name="Ink 2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27297" y="3417897"/>
                <a:ext cx="58719" cy="587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028" name="Ink 2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330700" y="3670300"/>
              <a:ext cx="1588" cy="1588"/>
            </p14:xfrm>
          </p:contentPart>
        </mc:Choice>
        <mc:Fallback>
          <p:pic>
            <p:nvPicPr>
              <p:cNvPr id="1028" name="Ink 2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02116" y="3641716"/>
                <a:ext cx="58756" cy="58756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0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3" name="Picture 30" descr="1-2011532220535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0509" name="Group 29"/>
          <p:cNvGraphicFramePr>
            <a:graphicFrameLocks noGrp="1"/>
          </p:cNvGraphicFramePr>
          <p:nvPr/>
        </p:nvGraphicFramePr>
        <p:xfrm>
          <a:off x="2438400" y="1371600"/>
          <a:ext cx="3887788" cy="3794125"/>
        </p:xfrm>
        <a:graphic>
          <a:graphicData uri="http://schemas.openxmlformats.org/drawingml/2006/table">
            <a:tbl>
              <a:tblPr/>
              <a:tblGrid>
                <a:gridCol w="1944688"/>
                <a:gridCol w="1943100"/>
              </a:tblGrid>
              <a:tr h="1885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01" name="WordArt 35"/>
          <p:cNvSpPr>
            <a:spLocks noChangeArrowheads="1" noChangeShapeType="1" noTextEdit="1"/>
          </p:cNvSpPr>
          <p:nvPr/>
        </p:nvSpPr>
        <p:spPr bwMode="auto">
          <a:xfrm>
            <a:off x="3200400" y="2057400"/>
            <a:ext cx="2808288" cy="2376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楷体_GB2312"/>
                <a:ea typeface="楷体_GB2312"/>
              </a:rPr>
              <a:t>火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2050" name="Ink 2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820863" y="3160713"/>
              <a:ext cx="1587" cy="1587"/>
            </p14:xfrm>
          </p:contentPart>
        </mc:Choice>
        <mc:Fallback>
          <p:pic>
            <p:nvPicPr>
              <p:cNvPr id="2050" name="Ink 2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92297" y="3132147"/>
                <a:ext cx="58719" cy="587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2051" name="Ink 2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455863" y="3446463"/>
              <a:ext cx="1587" cy="1587"/>
            </p14:xfrm>
          </p:contentPart>
        </mc:Choice>
        <mc:Fallback>
          <p:pic>
            <p:nvPicPr>
              <p:cNvPr id="2051" name="Ink 2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27297" y="3417897"/>
                <a:ext cx="58719" cy="587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052" name="Ink 2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330700" y="3670300"/>
              <a:ext cx="1588" cy="1588"/>
            </p14:xfrm>
          </p:contentPart>
        </mc:Choice>
        <mc:Fallback>
          <p:pic>
            <p:nvPicPr>
              <p:cNvPr id="2052" name="Ink 2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02116" y="3641716"/>
                <a:ext cx="58756" cy="58756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1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30" descr="1-2011532220535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2557" name="Group 29"/>
          <p:cNvGraphicFramePr>
            <a:graphicFrameLocks noGrp="1"/>
          </p:cNvGraphicFramePr>
          <p:nvPr/>
        </p:nvGraphicFramePr>
        <p:xfrm>
          <a:off x="2819400" y="685800"/>
          <a:ext cx="4800600" cy="4495800"/>
        </p:xfrm>
        <a:graphic>
          <a:graphicData uri="http://schemas.openxmlformats.org/drawingml/2006/table">
            <a:tbl>
              <a:tblPr/>
              <a:tblGrid>
                <a:gridCol w="2354263"/>
                <a:gridCol w="2446337"/>
              </a:tblGrid>
              <a:tr h="2190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23050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00" name="WordArt 34"/>
          <p:cNvSpPr>
            <a:spLocks noChangeArrowheads="1" noChangeShapeType="1" noTextEdit="1"/>
          </p:cNvSpPr>
          <p:nvPr/>
        </p:nvSpPr>
        <p:spPr bwMode="auto">
          <a:xfrm>
            <a:off x="3886200" y="1600200"/>
            <a:ext cx="3024188" cy="2630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>
                <a:ln w="9525">
                  <a:solidFill>
                    <a:srgbClr val="FF00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楷体_GB2312"/>
                <a:ea typeface="楷体_GB2312"/>
              </a:rPr>
              <a:t>文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3074" name="Ink 2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820863" y="3160713"/>
              <a:ext cx="1587" cy="1587"/>
            </p14:xfrm>
          </p:contentPart>
        </mc:Choice>
        <mc:Fallback>
          <p:pic>
            <p:nvPicPr>
              <p:cNvPr id="3074" name="Ink 2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92297" y="3132147"/>
                <a:ext cx="58719" cy="587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3075" name="Ink 2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455863" y="3446463"/>
              <a:ext cx="1587" cy="1587"/>
            </p14:xfrm>
          </p:contentPart>
        </mc:Choice>
        <mc:Fallback>
          <p:pic>
            <p:nvPicPr>
              <p:cNvPr id="3075" name="Ink 2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27297" y="3417897"/>
                <a:ext cx="58719" cy="587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076" name="Ink 2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330700" y="3670300"/>
              <a:ext cx="1588" cy="1588"/>
            </p14:xfrm>
          </p:contentPart>
        </mc:Choice>
        <mc:Fallback>
          <p:pic>
            <p:nvPicPr>
              <p:cNvPr id="3076" name="Ink 2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02116" y="3641716"/>
                <a:ext cx="58756" cy="58756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6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4" descr="1-2011532220535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243" name="WordArt 6"/>
          <p:cNvSpPr>
            <a:spLocks noChangeArrowheads="1" noChangeShapeType="1" noTextEdit="1"/>
          </p:cNvSpPr>
          <p:nvPr/>
        </p:nvSpPr>
        <p:spPr bwMode="auto">
          <a:xfrm>
            <a:off x="381000" y="762000"/>
            <a:ext cx="8382000" cy="5105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熟读课文</a:t>
            </a:r>
          </a:p>
          <a:p>
            <a:pPr algn="ctr"/>
            <a:r>
              <a:rPr lang="zh-CN" altLang="en-US" sz="3600" b="1" kern="1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宋体"/>
                <a:ea typeface="宋体"/>
              </a:rPr>
              <a:t>画出生字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31" descr="1-2011532220535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21534" name="Group 30"/>
          <p:cNvGraphicFramePr>
            <a:graphicFrameLocks noGrp="1"/>
          </p:cNvGraphicFramePr>
          <p:nvPr/>
        </p:nvGraphicFramePr>
        <p:xfrm>
          <a:off x="2667000" y="1219200"/>
          <a:ext cx="3887788" cy="3717925"/>
        </p:xfrm>
        <a:graphic>
          <a:graphicData uri="http://schemas.openxmlformats.org/drawingml/2006/table">
            <a:tbl>
              <a:tblPr/>
              <a:tblGrid>
                <a:gridCol w="1944688"/>
                <a:gridCol w="1943100"/>
              </a:tblGrid>
              <a:tr h="18097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908175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zh-CN" altLang="zh-CN" sz="2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pitchFamily="34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4601" name="WordArt 35"/>
          <p:cNvSpPr>
            <a:spLocks noChangeArrowheads="1" noChangeShapeType="1" noTextEdit="1"/>
          </p:cNvSpPr>
          <p:nvPr/>
        </p:nvSpPr>
        <p:spPr bwMode="auto">
          <a:xfrm>
            <a:off x="3276600" y="1905000"/>
            <a:ext cx="2808288" cy="2376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4400" kern="10">
                <a:ln w="9525">
                  <a:solidFill>
                    <a:srgbClr val="CC3300"/>
                  </a:solidFill>
                  <a:round/>
                  <a:headEnd/>
                  <a:tailEnd/>
                </a:ln>
                <a:solidFill>
                  <a:srgbClr val="000000"/>
                </a:solidFill>
                <a:latin typeface="楷体_GB2312"/>
                <a:ea typeface="楷体_GB2312"/>
              </a:rPr>
              <a:t>六</a:t>
            </a:r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3">
            <p14:nvContentPartPr>
              <p14:cNvPr id="4098" name="Ink 26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1820863" y="3160713"/>
              <a:ext cx="1587" cy="1587"/>
            </p14:xfrm>
          </p:contentPart>
        </mc:Choice>
        <mc:Fallback>
          <p:pic>
            <p:nvPicPr>
              <p:cNvPr id="4098" name="Ink 26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1792297" y="3132147"/>
                <a:ext cx="58719" cy="587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">
            <p14:nvContentPartPr>
              <p14:cNvPr id="4099" name="Ink 27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2455863" y="3446463"/>
              <a:ext cx="1587" cy="1587"/>
            </p14:xfrm>
          </p:contentPart>
        </mc:Choice>
        <mc:Fallback>
          <p:pic>
            <p:nvPicPr>
              <p:cNvPr id="4099" name="Ink 27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427297" y="3417897"/>
                <a:ext cx="58719" cy="58719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4100" name="Ink 28"/>
              <p14:cNvContentPartPr>
                <a14:cpLocks xmlns:a14="http://schemas.microsoft.com/office/drawing/2010/main" noRot="1" noChangeAspect="1" noEditPoints="1" noChangeArrowheads="1" noChangeShapeType="1"/>
              </p14:cNvContentPartPr>
              <p14:nvPr/>
            </p14:nvContentPartPr>
            <p14:xfrm>
              <a:off x="4330700" y="3670300"/>
              <a:ext cx="1588" cy="1588"/>
            </p14:xfrm>
          </p:contentPart>
        </mc:Choice>
        <mc:Fallback>
          <p:pic>
            <p:nvPicPr>
              <p:cNvPr id="4100" name="Ink 28"/>
              <p:cNvPicPr>
                <a:picLocks noRot="1" noChangeAspect="1" noEditPoints="1" noChangeArrowheads="1" noChangeShapeType="1"/>
              </p:cNvPicPr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302116" y="3641716"/>
                <a:ext cx="58756" cy="58756"/>
              </a:xfrm>
              <a:prstGeom prst="rect">
                <a:avLst/>
              </a:prstGeom>
            </p:spPr>
          </p:pic>
        </mc:Fallback>
      </mc:AlternateContent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246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601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ChangeArrowheads="1"/>
          </p:cNvSpPr>
          <p:nvPr/>
        </p:nvSpPr>
        <p:spPr bwMode="auto">
          <a:xfrm>
            <a:off x="762000" y="2133600"/>
            <a:ext cx="1524000" cy="152400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67" name="Line 3"/>
          <p:cNvSpPr>
            <a:spLocks noChangeShapeType="1"/>
          </p:cNvSpPr>
          <p:nvPr/>
        </p:nvSpPr>
        <p:spPr bwMode="auto">
          <a:xfrm>
            <a:off x="1524000" y="2133600"/>
            <a:ext cx="0" cy="1524000"/>
          </a:xfrm>
          <a:prstGeom prst="line">
            <a:avLst/>
          </a:prstGeom>
          <a:noFill/>
          <a:ln w="9525">
            <a:solidFill>
              <a:srgbClr val="339966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8" name="Line 4"/>
          <p:cNvSpPr>
            <a:spLocks noChangeShapeType="1"/>
          </p:cNvSpPr>
          <p:nvPr/>
        </p:nvSpPr>
        <p:spPr bwMode="auto">
          <a:xfrm>
            <a:off x="762000" y="2895600"/>
            <a:ext cx="1524000" cy="0"/>
          </a:xfrm>
          <a:prstGeom prst="line">
            <a:avLst/>
          </a:prstGeom>
          <a:noFill/>
          <a:ln w="9525">
            <a:solidFill>
              <a:srgbClr val="339966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69" name="Text Box 5"/>
          <p:cNvSpPr txBox="1">
            <a:spLocks noChangeArrowheads="1"/>
          </p:cNvSpPr>
          <p:nvPr/>
        </p:nvSpPr>
        <p:spPr bwMode="auto">
          <a:xfrm>
            <a:off x="1003300" y="2235200"/>
            <a:ext cx="110172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FF3300"/>
                </a:solidFill>
                <a:ea typeface="楷体_GB2312" pitchFamily="49" charset="-122"/>
              </a:rPr>
              <a:t>人</a:t>
            </a:r>
          </a:p>
        </p:txBody>
      </p:sp>
      <p:sp>
        <p:nvSpPr>
          <p:cNvPr id="36870" name="Rectangle 6"/>
          <p:cNvSpPr>
            <a:spLocks noChangeArrowheads="1"/>
          </p:cNvSpPr>
          <p:nvPr/>
        </p:nvSpPr>
        <p:spPr bwMode="auto">
          <a:xfrm>
            <a:off x="2819400" y="2133600"/>
            <a:ext cx="1524000" cy="1524000"/>
          </a:xfrm>
          <a:prstGeom prst="rect">
            <a:avLst/>
          </a:prstGeom>
          <a:noFill/>
          <a:ln w="38100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1" name="Line 7"/>
          <p:cNvSpPr>
            <a:spLocks noChangeShapeType="1"/>
          </p:cNvSpPr>
          <p:nvPr/>
        </p:nvSpPr>
        <p:spPr bwMode="auto">
          <a:xfrm>
            <a:off x="3581400" y="2133600"/>
            <a:ext cx="0" cy="1524000"/>
          </a:xfrm>
          <a:prstGeom prst="line">
            <a:avLst/>
          </a:prstGeom>
          <a:noFill/>
          <a:ln w="9525">
            <a:solidFill>
              <a:srgbClr val="339966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2" name="Line 8"/>
          <p:cNvSpPr>
            <a:spLocks noChangeShapeType="1"/>
          </p:cNvSpPr>
          <p:nvPr/>
        </p:nvSpPr>
        <p:spPr bwMode="auto">
          <a:xfrm>
            <a:off x="2819400" y="2895600"/>
            <a:ext cx="1524000" cy="0"/>
          </a:xfrm>
          <a:prstGeom prst="line">
            <a:avLst/>
          </a:prstGeom>
          <a:noFill/>
          <a:ln w="12700">
            <a:solidFill>
              <a:srgbClr val="339966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3" name="Text Box 9"/>
          <p:cNvSpPr txBox="1">
            <a:spLocks noChangeArrowheads="1"/>
          </p:cNvSpPr>
          <p:nvPr/>
        </p:nvSpPr>
        <p:spPr bwMode="auto">
          <a:xfrm>
            <a:off x="3060700" y="2263775"/>
            <a:ext cx="1101725" cy="1189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FF3300"/>
                </a:solidFill>
                <a:ea typeface="楷体_GB2312" pitchFamily="49" charset="-122"/>
              </a:rPr>
              <a:t>火</a:t>
            </a:r>
          </a:p>
        </p:txBody>
      </p:sp>
      <p:sp>
        <p:nvSpPr>
          <p:cNvPr id="36874" name="Text Box 10"/>
          <p:cNvSpPr txBox="1">
            <a:spLocks noChangeArrowheads="1"/>
          </p:cNvSpPr>
          <p:nvPr/>
        </p:nvSpPr>
        <p:spPr bwMode="auto">
          <a:xfrm>
            <a:off x="5029200" y="2316163"/>
            <a:ext cx="110172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FF3300"/>
                </a:solidFill>
                <a:ea typeface="楷体_GB2312" pitchFamily="49" charset="-122"/>
              </a:rPr>
              <a:t>文</a:t>
            </a:r>
          </a:p>
        </p:txBody>
      </p:sp>
      <p:sp>
        <p:nvSpPr>
          <p:cNvPr id="36875" name="Rectangle 11"/>
          <p:cNvSpPr>
            <a:spLocks noChangeArrowheads="1"/>
          </p:cNvSpPr>
          <p:nvPr/>
        </p:nvSpPr>
        <p:spPr bwMode="auto">
          <a:xfrm>
            <a:off x="4724400" y="2133600"/>
            <a:ext cx="1524000" cy="1524000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6" name="Line 12"/>
          <p:cNvSpPr>
            <a:spLocks noChangeShapeType="1"/>
          </p:cNvSpPr>
          <p:nvPr/>
        </p:nvSpPr>
        <p:spPr bwMode="auto">
          <a:xfrm>
            <a:off x="5486400" y="2133600"/>
            <a:ext cx="0" cy="1524000"/>
          </a:xfrm>
          <a:prstGeom prst="line">
            <a:avLst/>
          </a:prstGeom>
          <a:noFill/>
          <a:ln w="12700">
            <a:solidFill>
              <a:schemeClr val="accent1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7" name="Line 13"/>
          <p:cNvSpPr>
            <a:spLocks noChangeShapeType="1"/>
          </p:cNvSpPr>
          <p:nvPr/>
        </p:nvSpPr>
        <p:spPr bwMode="auto">
          <a:xfrm>
            <a:off x="4724400" y="2895600"/>
            <a:ext cx="1524000" cy="0"/>
          </a:xfrm>
          <a:prstGeom prst="line">
            <a:avLst/>
          </a:prstGeom>
          <a:noFill/>
          <a:ln w="12700">
            <a:solidFill>
              <a:srgbClr val="339966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78" name="Rectangle 14"/>
          <p:cNvSpPr>
            <a:spLocks noChangeArrowheads="1"/>
          </p:cNvSpPr>
          <p:nvPr/>
        </p:nvSpPr>
        <p:spPr bwMode="auto">
          <a:xfrm>
            <a:off x="6553200" y="2133600"/>
            <a:ext cx="1524000" cy="1524000"/>
          </a:xfrm>
          <a:prstGeom prst="rect">
            <a:avLst/>
          </a:prstGeom>
          <a:noFill/>
          <a:ln w="28575">
            <a:solidFill>
              <a:schemeClr val="accent1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6879" name="Line 15"/>
          <p:cNvSpPr>
            <a:spLocks noChangeShapeType="1"/>
          </p:cNvSpPr>
          <p:nvPr/>
        </p:nvSpPr>
        <p:spPr bwMode="auto">
          <a:xfrm>
            <a:off x="7315200" y="2133600"/>
            <a:ext cx="0" cy="1524000"/>
          </a:xfrm>
          <a:prstGeom prst="line">
            <a:avLst/>
          </a:prstGeom>
          <a:noFill/>
          <a:ln w="12700">
            <a:solidFill>
              <a:srgbClr val="339966"/>
            </a:solidFill>
            <a:prstDash val="dash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0" name="Line 16"/>
          <p:cNvSpPr>
            <a:spLocks noChangeShapeType="1"/>
          </p:cNvSpPr>
          <p:nvPr/>
        </p:nvSpPr>
        <p:spPr bwMode="auto">
          <a:xfrm>
            <a:off x="6553200" y="2895600"/>
            <a:ext cx="1524000" cy="0"/>
          </a:xfrm>
          <a:prstGeom prst="line">
            <a:avLst/>
          </a:prstGeom>
          <a:noFill/>
          <a:ln w="12700">
            <a:solidFill>
              <a:srgbClr val="339966"/>
            </a:solidFill>
            <a:prstDash val="lg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881" name="Text Box 17"/>
          <p:cNvSpPr txBox="1">
            <a:spLocks noChangeArrowheads="1"/>
          </p:cNvSpPr>
          <p:nvPr/>
        </p:nvSpPr>
        <p:spPr bwMode="auto">
          <a:xfrm>
            <a:off x="6813550" y="2230438"/>
            <a:ext cx="1101725" cy="11890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7200" b="1">
                <a:solidFill>
                  <a:srgbClr val="FF3300"/>
                </a:solidFill>
                <a:ea typeface="楷体_GB2312" pitchFamily="49" charset="-122"/>
              </a:rPr>
              <a:t>六</a:t>
            </a:r>
          </a:p>
        </p:txBody>
      </p:sp>
      <p:pic>
        <p:nvPicPr>
          <p:cNvPr id="25618" name="Picture 18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42988" y="2565400"/>
            <a:ext cx="649287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19" name="Picture 19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6375" y="2781300"/>
            <a:ext cx="503238" cy="43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20" name="Text Box 20"/>
          <p:cNvSpPr txBox="1">
            <a:spLocks noChangeArrowheads="1"/>
          </p:cNvSpPr>
          <p:nvPr/>
        </p:nvSpPr>
        <p:spPr bwMode="auto">
          <a:xfrm>
            <a:off x="1042988" y="3829050"/>
            <a:ext cx="10001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大人</a:t>
            </a:r>
          </a:p>
          <a:p>
            <a:pPr eaLnBrk="1" hangingPunct="1"/>
            <a:r>
              <a:rPr lang="zh-CN" altLang="en-US" sz="3200" b="1"/>
              <a:t>人口</a:t>
            </a:r>
          </a:p>
          <a:p>
            <a:pPr eaLnBrk="1" hangingPunct="1"/>
            <a:r>
              <a:rPr lang="zh-CN" altLang="en-US" sz="3200" b="1"/>
              <a:t>工人</a:t>
            </a:r>
          </a:p>
        </p:txBody>
      </p:sp>
      <p:pic>
        <p:nvPicPr>
          <p:cNvPr id="25621" name="Picture 21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9925" y="2708275"/>
            <a:ext cx="263525" cy="288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2" name="Picture 22"/>
          <p:cNvPicPr>
            <a:picLocks noChangeAspect="1" noChangeArrowheads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636838"/>
            <a:ext cx="360362" cy="260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3" name="Picture 23"/>
          <p:cNvPicPr>
            <a:picLocks noChangeAspect="1" noChangeArrowheads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575" y="2565400"/>
            <a:ext cx="442913" cy="719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4" name="Picture 24"/>
          <p:cNvPicPr>
            <a:picLocks noChangeAspect="1" noChangeArrowheads="1"/>
          </p:cNvPicPr>
          <p:nvPr/>
        </p:nvPicPr>
        <p:blipFill>
          <a:blip r:embed="rId7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63938" y="2924175"/>
            <a:ext cx="476250" cy="454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25" name="Text Box 25"/>
          <p:cNvSpPr txBox="1">
            <a:spLocks noChangeArrowheads="1"/>
          </p:cNvSpPr>
          <p:nvPr/>
        </p:nvSpPr>
        <p:spPr bwMode="auto">
          <a:xfrm>
            <a:off x="3059113" y="4005263"/>
            <a:ext cx="100012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大火</a:t>
            </a:r>
          </a:p>
          <a:p>
            <a:pPr eaLnBrk="1" hangingPunct="1"/>
            <a:r>
              <a:rPr lang="zh-CN" altLang="en-US" sz="3200" b="1"/>
              <a:t>火山</a:t>
            </a:r>
          </a:p>
          <a:p>
            <a:pPr eaLnBrk="1" hangingPunct="1"/>
            <a:r>
              <a:rPr lang="zh-CN" altLang="en-US" sz="3200" b="1"/>
              <a:t>火苗</a:t>
            </a:r>
          </a:p>
        </p:txBody>
      </p:sp>
      <p:pic>
        <p:nvPicPr>
          <p:cNvPr id="25626" name="Picture 26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35600" y="2495550"/>
            <a:ext cx="2889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7" name="Picture 27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728913"/>
            <a:ext cx="647700" cy="192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8" name="Picture 28"/>
          <p:cNvPicPr>
            <a:picLocks noChangeAspect="1" noChangeArrowheads="1"/>
          </p:cNvPicPr>
          <p:nvPr/>
        </p:nvPicPr>
        <p:blipFill>
          <a:blip r:embed="rId10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263" y="2781300"/>
            <a:ext cx="576262" cy="447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29" name="Picture 29"/>
          <p:cNvPicPr>
            <a:picLocks noChangeAspect="1" noChangeArrowheads="1"/>
          </p:cNvPicPr>
          <p:nvPr/>
        </p:nvPicPr>
        <p:blipFill>
          <a:blip r:embed="rId1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19700" y="2852738"/>
            <a:ext cx="792163" cy="50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30" name="Text Box 30"/>
          <p:cNvSpPr txBox="1">
            <a:spLocks noChangeArrowheads="1"/>
          </p:cNvSpPr>
          <p:nvPr/>
        </p:nvSpPr>
        <p:spPr bwMode="auto">
          <a:xfrm>
            <a:off x="5003800" y="4005263"/>
            <a:ext cx="1000125" cy="1554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文字</a:t>
            </a:r>
          </a:p>
          <a:p>
            <a:pPr eaLnBrk="1" hangingPunct="1"/>
            <a:r>
              <a:rPr lang="zh-CN" altLang="en-US" sz="3200" b="1"/>
              <a:t>文学</a:t>
            </a:r>
          </a:p>
          <a:p>
            <a:pPr eaLnBrk="1" hangingPunct="1"/>
            <a:r>
              <a:rPr lang="zh-CN" altLang="en-US" sz="3200" b="1"/>
              <a:t>中文</a:t>
            </a:r>
          </a:p>
        </p:txBody>
      </p:sp>
      <p:pic>
        <p:nvPicPr>
          <p:cNvPr id="25631" name="Picture 31"/>
          <p:cNvPicPr>
            <a:picLocks noChangeAspect="1" noChangeArrowheads="1"/>
          </p:cNvPicPr>
          <p:nvPr/>
        </p:nvPicPr>
        <p:blipFill>
          <a:blip r:embed="rId1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4388" y="2492375"/>
            <a:ext cx="338137" cy="215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32" name="Picture 32"/>
          <p:cNvPicPr>
            <a:picLocks noChangeAspect="1" noChangeArrowheads="1"/>
          </p:cNvPicPr>
          <p:nvPr/>
        </p:nvPicPr>
        <p:blipFill>
          <a:blip r:embed="rId1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2749550"/>
            <a:ext cx="863600" cy="174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33" name="Picture 33"/>
          <p:cNvPicPr>
            <a:picLocks noChangeAspect="1" noChangeArrowheads="1"/>
          </p:cNvPicPr>
          <p:nvPr/>
        </p:nvPicPr>
        <p:blipFill>
          <a:blip r:embed="rId1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488" y="2852738"/>
            <a:ext cx="4318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34" name="Picture 34"/>
          <p:cNvPicPr>
            <a:picLocks noChangeAspect="1" noChangeArrowheads="1"/>
          </p:cNvPicPr>
          <p:nvPr/>
        </p:nvPicPr>
        <p:blipFill>
          <a:blip r:embed="rId1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08850" y="2814638"/>
            <a:ext cx="431800" cy="404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635" name="Text Box 35"/>
          <p:cNvSpPr txBox="1">
            <a:spLocks noChangeArrowheads="1"/>
          </p:cNvSpPr>
          <p:nvPr/>
        </p:nvSpPr>
        <p:spPr bwMode="auto">
          <a:xfrm>
            <a:off x="6948488" y="4076700"/>
            <a:ext cx="1000125" cy="15541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/>
              <a:t>六月</a:t>
            </a:r>
          </a:p>
          <a:p>
            <a:pPr eaLnBrk="1" hangingPunct="1"/>
            <a:r>
              <a:rPr lang="zh-CN" altLang="en-US" sz="3200" b="1"/>
              <a:t>六个</a:t>
            </a:r>
          </a:p>
          <a:p>
            <a:pPr eaLnBrk="1" hangingPunct="1"/>
            <a:r>
              <a:rPr lang="zh-CN" altLang="en-US" sz="3200" b="1"/>
              <a:t>六人</a:t>
            </a:r>
          </a:p>
        </p:txBody>
      </p:sp>
      <p:sp>
        <p:nvSpPr>
          <p:cNvPr id="36900" name="Text Box 36"/>
          <p:cNvSpPr txBox="1">
            <a:spLocks noChangeArrowheads="1"/>
          </p:cNvSpPr>
          <p:nvPr/>
        </p:nvSpPr>
        <p:spPr bwMode="auto">
          <a:xfrm>
            <a:off x="1095375" y="1039813"/>
            <a:ext cx="1114408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 dirty="0" smtClean="0">
                <a:latin typeface="宋体" pitchFamily="2" charset="-122"/>
              </a:rPr>
              <a:t>rén</a:t>
            </a:r>
            <a:r>
              <a:rPr lang="en-US" altLang="zh-CN" sz="3600" b="1" dirty="0" smtClean="0">
                <a:latin typeface="宋体" pitchFamily="2" charset="-122"/>
              </a:rPr>
              <a:t> </a:t>
            </a:r>
            <a:endParaRPr lang="zh-CN" altLang="zh-CN" sz="3600" b="1" dirty="0">
              <a:latin typeface="宋体" pitchFamily="2" charset="-122"/>
            </a:endParaRPr>
          </a:p>
        </p:txBody>
      </p:sp>
      <p:sp>
        <p:nvSpPr>
          <p:cNvPr id="36901" name="Text Box 37"/>
          <p:cNvSpPr txBox="1">
            <a:spLocks noChangeArrowheads="1"/>
          </p:cNvSpPr>
          <p:nvPr/>
        </p:nvSpPr>
        <p:spPr bwMode="auto">
          <a:xfrm>
            <a:off x="3132138" y="1052513"/>
            <a:ext cx="874712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latin typeface="宋体" pitchFamily="2" charset="-122"/>
              </a:rPr>
              <a:t>huǒ</a:t>
            </a:r>
          </a:p>
        </p:txBody>
      </p:sp>
      <p:sp>
        <p:nvSpPr>
          <p:cNvPr id="36902" name="Text Box 38"/>
          <p:cNvSpPr txBox="1">
            <a:spLocks noChangeArrowheads="1"/>
          </p:cNvSpPr>
          <p:nvPr/>
        </p:nvSpPr>
        <p:spPr bwMode="auto">
          <a:xfrm>
            <a:off x="5076825" y="1052513"/>
            <a:ext cx="8747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latin typeface="宋体" pitchFamily="2" charset="-122"/>
              </a:rPr>
              <a:t>wén</a:t>
            </a:r>
          </a:p>
        </p:txBody>
      </p:sp>
      <p:sp>
        <p:nvSpPr>
          <p:cNvPr id="36903" name="Text Box 39"/>
          <p:cNvSpPr txBox="1">
            <a:spLocks noChangeArrowheads="1"/>
          </p:cNvSpPr>
          <p:nvPr/>
        </p:nvSpPr>
        <p:spPr bwMode="auto">
          <a:xfrm>
            <a:off x="6804025" y="981075"/>
            <a:ext cx="874713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3600" b="1">
                <a:latin typeface="宋体" pitchFamily="2" charset="-122"/>
              </a:rPr>
              <a:t>liù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256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25" dur="500"/>
                                        <p:tgtEl>
                                          <p:spTgt spid="256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5" dur="500"/>
                                        <p:tgtEl>
                                          <p:spTgt spid="256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40" dur="500"/>
                                        <p:tgtEl>
                                          <p:spTgt spid="256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3" dur="500"/>
                                        <p:tgtEl>
                                          <p:spTgt spid="25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 nodeType="clickPar">
                      <p:stCondLst>
                        <p:cond delay="indefinite"/>
                      </p:stCondLst>
                      <p:childTnLst>
                        <p:par>
                          <p:cTn id="5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58" dur="500"/>
                                        <p:tgtEl>
                                          <p:spTgt spid="25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256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5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 nodeType="clickPar">
                      <p:stCondLst>
                        <p:cond delay="indefinite"/>
                      </p:stCondLst>
                      <p:childTnLst>
                        <p:par>
                          <p:cTn id="7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 nodeType="clickPar">
                      <p:stCondLst>
                        <p:cond delay="indefinite"/>
                      </p:stCondLst>
                      <p:childTnLst>
                        <p:par>
                          <p:cTn id="7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9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1" dur="500"/>
                                        <p:tgtEl>
                                          <p:spTgt spid="256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 nodeType="clickPar">
                      <p:stCondLst>
                        <p:cond delay="indefinite"/>
                      </p:stCondLst>
                      <p:childTnLst>
                        <p:par>
                          <p:cTn id="8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6" dur="500"/>
                                        <p:tgtEl>
                                          <p:spTgt spid="256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 nodeType="clickPar">
                      <p:stCondLst>
                        <p:cond delay="indefinite"/>
                      </p:stCondLst>
                      <p:childTnLst>
                        <p:par>
                          <p:cTn id="8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1" dur="50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96" dur="500"/>
                                        <p:tgtEl>
                                          <p:spTgt spid="256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 nodeType="clickPar">
                      <p:stCondLst>
                        <p:cond delay="indefinite"/>
                      </p:stCondLst>
                      <p:childTnLst>
                        <p:par>
                          <p:cTn id="9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 nodeType="clickPar">
                      <p:stCondLst>
                        <p:cond delay="indefinite"/>
                      </p:stCondLst>
                      <p:childTnLst>
                        <p:par>
                          <p:cTn id="10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20" grpId="0" autoUpdateAnimBg="0"/>
      <p:bldP spid="25620" grpId="1" autoUpdateAnimBg="0"/>
      <p:bldP spid="25625" grpId="0" autoUpdateAnimBg="0"/>
      <p:bldP spid="25625" grpId="1" autoUpdateAnimBg="0"/>
      <p:bldP spid="25630" grpId="0" autoUpdateAnimBg="0"/>
      <p:bldP spid="25630" grpId="1" autoUpdateAnimBg="0"/>
      <p:bldP spid="25635" grpId="0" autoUpdateAnimBg="0"/>
      <p:bldP spid="25635" grpId="1" autoUpdateAnimBg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4" descr="1-2011532220535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7891" name="WordArt 5"/>
          <p:cNvSpPr>
            <a:spLocks noChangeArrowheads="1" noChangeShapeType="1" noTextEdit="1"/>
          </p:cNvSpPr>
          <p:nvPr/>
        </p:nvSpPr>
        <p:spPr bwMode="auto">
          <a:xfrm>
            <a:off x="395536" y="1219200"/>
            <a:ext cx="8534400" cy="47244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/>
                <a:ea typeface="宋体"/>
              </a:rPr>
              <a:t>用自己的话</a:t>
            </a:r>
          </a:p>
          <a:p>
            <a:pPr algn="ctr"/>
            <a:r>
              <a:rPr lang="zh-CN" altLang="en-US" sz="3600" b="1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/>
                <a:ea typeface="宋体"/>
              </a:rPr>
              <a:t>描述一下</a:t>
            </a:r>
          </a:p>
          <a:p>
            <a:pPr algn="ctr"/>
            <a:r>
              <a:rPr lang="zh-CN" altLang="en-US" sz="3600" b="1" kern="10" dirty="0"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/>
                <a:ea typeface="宋体"/>
              </a:rPr>
              <a:t>这篇课文的意境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4" descr="1-201153222053578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8915" name="WordArt 5"/>
          <p:cNvSpPr>
            <a:spLocks noChangeArrowheads="1" noChangeShapeType="1" noTextEdit="1"/>
          </p:cNvSpPr>
          <p:nvPr/>
        </p:nvSpPr>
        <p:spPr bwMode="auto">
          <a:xfrm>
            <a:off x="838200" y="1371600"/>
            <a:ext cx="7620000" cy="4419600"/>
          </a:xfrm>
          <a:prstGeom prst="rect">
            <a:avLst/>
          </a:prstGeom>
        </p:spPr>
        <p:txBody>
          <a:bodyPr wrap="none" fromWordArt="1">
            <a:prstTxWarp prst="textDoubleWave1">
              <a:avLst>
                <a:gd name="adj1" fmla="val 6500"/>
                <a:gd name="adj2" fmla="val 0"/>
              </a:avLst>
            </a:prstTxWarp>
          </a:bodyPr>
          <a:lstStyle/>
          <a:p>
            <a:pPr algn="ctr"/>
            <a:r>
              <a:rPr lang="zh-CN" altLang="en-US" sz="3600" b="1" i="1" kern="10" spc="-360">
                <a:ln w="12700">
                  <a:solidFill>
                    <a:srgbClr val="000099"/>
                  </a:solidFill>
                  <a:round/>
                  <a:headEnd/>
                  <a:tailEnd/>
                </a:ln>
                <a:solidFill>
                  <a:srgbClr val="33CCFF"/>
                </a:solidFill>
                <a:effectLst>
                  <a:outerShdw dist="125724" dir="18900000" algn="ctr" rotWithShape="0">
                    <a:srgbClr val="000099"/>
                  </a:outerShdw>
                </a:effectLst>
                <a:latin typeface="宋体"/>
                <a:ea typeface="宋体"/>
              </a:rPr>
              <a:t>背诵课文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547664" y="4437112"/>
            <a:ext cx="6455579" cy="1692771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2"/>
              </a:rPr>
              <a:t>www.1ppt.com/moban/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行业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www.1ppt.com/hangye/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www.1ppt.com/jieri/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www.1ppt.com/sucai/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www.1ppt.com/beijing/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www.1ppt.com/tubiao/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优秀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www.1ppt.com/xiazai/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www.1ppt.com/powerpoint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Word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www.1ppt.com/word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Excel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www.1ppt.com/excel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1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资料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2"/>
              </a:rPr>
              <a:t>www.1ppt.com/ziliao/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课件下载：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3"/>
              </a:rPr>
              <a:t>www.1ppt.com/kejian/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范文下载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www.1ppt.com/fanwen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4"/>
              </a:rPr>
              <a:t>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试卷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5"/>
              </a:rPr>
              <a:t>www.1ppt.com/shiti/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</a:t>
            </a:r>
            <a:endParaRPr lang="en-US" altLang="zh-CN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教案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下载：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6"/>
              </a:rPr>
              <a:t>www.1ppt.com/jiaoan/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PPT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论坛</a:t>
            </a:r>
            <a:r>
              <a:rPr lang="zh-CN" altLang="en-US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      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7"/>
              </a:rPr>
              <a:t>www.1ppt.cn</a:t>
            </a:r>
            <a:r>
              <a:rPr lang="en-US" altLang="zh-CN" sz="110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endParaRPr lang="zh-CN" altLang="en-US" sz="110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80928"/>
            <a:ext cx="9144000" cy="1584177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800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794" b="53365"/>
          <a:stretch/>
        </p:blipFill>
        <p:spPr>
          <a:xfrm>
            <a:off x="1327807" y="980728"/>
            <a:ext cx="6488385" cy="124963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3097345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3097345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309734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792011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ext Box 2"/>
          <p:cNvSpPr txBox="1">
            <a:spLocks noChangeArrowheads="1"/>
          </p:cNvSpPr>
          <p:nvPr/>
        </p:nvSpPr>
        <p:spPr bwMode="auto">
          <a:xfrm>
            <a:off x="1812925" y="3449638"/>
            <a:ext cx="48895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/>
              <a:t>人</a:t>
            </a:r>
          </a:p>
        </p:txBody>
      </p:sp>
      <p:sp>
        <p:nvSpPr>
          <p:cNvPr id="11267" name="Line 3"/>
          <p:cNvSpPr>
            <a:spLocks noChangeShapeType="1"/>
          </p:cNvSpPr>
          <p:nvPr/>
        </p:nvSpPr>
        <p:spPr bwMode="auto">
          <a:xfrm>
            <a:off x="6781800" y="12954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2209800" y="19812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auto">
          <a:xfrm>
            <a:off x="3733800" y="19812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0" name="Rectangle 6"/>
          <p:cNvSpPr>
            <a:spLocks noChangeArrowheads="1"/>
          </p:cNvSpPr>
          <p:nvPr/>
        </p:nvSpPr>
        <p:spPr bwMode="auto">
          <a:xfrm>
            <a:off x="5257800" y="19812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1" name="Rectangle 7"/>
          <p:cNvSpPr>
            <a:spLocks noChangeArrowheads="1"/>
          </p:cNvSpPr>
          <p:nvPr/>
        </p:nvSpPr>
        <p:spPr bwMode="auto">
          <a:xfrm>
            <a:off x="5257800" y="5334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3733800" y="5334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3" name="Rectangle 9"/>
          <p:cNvSpPr>
            <a:spLocks noChangeArrowheads="1"/>
          </p:cNvSpPr>
          <p:nvPr/>
        </p:nvSpPr>
        <p:spPr bwMode="auto">
          <a:xfrm>
            <a:off x="2209800" y="5334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685800" y="5334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>
              <a:ea typeface="楷体_GB2312" pitchFamily="49" charset="-122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3352800" y="37338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685800" y="34290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auto">
          <a:xfrm>
            <a:off x="2209800" y="34290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685800" y="48768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auto">
          <a:xfrm>
            <a:off x="5257800" y="48768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0" name="Rectangle 16"/>
          <p:cNvSpPr>
            <a:spLocks noChangeArrowheads="1"/>
          </p:cNvSpPr>
          <p:nvPr/>
        </p:nvSpPr>
        <p:spPr bwMode="auto">
          <a:xfrm>
            <a:off x="685800" y="19812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pPr algn="ctr"/>
            <a:endParaRPr lang="zh-CN" altLang="zh-CN" sz="6600"/>
          </a:p>
        </p:txBody>
      </p:sp>
      <p:sp>
        <p:nvSpPr>
          <p:cNvPr id="11281" name="Rectangle 17"/>
          <p:cNvSpPr>
            <a:spLocks noChangeArrowheads="1"/>
          </p:cNvSpPr>
          <p:nvPr/>
        </p:nvSpPr>
        <p:spPr bwMode="auto">
          <a:xfrm>
            <a:off x="3733800" y="34290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2" name="Rectangle 18"/>
          <p:cNvSpPr>
            <a:spLocks noChangeArrowheads="1"/>
          </p:cNvSpPr>
          <p:nvPr/>
        </p:nvSpPr>
        <p:spPr bwMode="auto">
          <a:xfrm>
            <a:off x="3733800" y="48768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3" name="Rectangle 19"/>
          <p:cNvSpPr>
            <a:spLocks noChangeArrowheads="1"/>
          </p:cNvSpPr>
          <p:nvPr/>
        </p:nvSpPr>
        <p:spPr bwMode="auto">
          <a:xfrm>
            <a:off x="2209800" y="48768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4" name="Rectangle 20"/>
          <p:cNvSpPr>
            <a:spLocks noChangeArrowheads="1"/>
          </p:cNvSpPr>
          <p:nvPr/>
        </p:nvSpPr>
        <p:spPr bwMode="auto">
          <a:xfrm>
            <a:off x="5257800" y="34290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85" name="Line 21"/>
          <p:cNvSpPr>
            <a:spLocks noChangeShapeType="1"/>
          </p:cNvSpPr>
          <p:nvPr/>
        </p:nvSpPr>
        <p:spPr bwMode="auto">
          <a:xfrm flipV="1">
            <a:off x="685800" y="5638800"/>
            <a:ext cx="6096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6" name="Line 22"/>
          <p:cNvSpPr>
            <a:spLocks noChangeShapeType="1"/>
          </p:cNvSpPr>
          <p:nvPr/>
        </p:nvSpPr>
        <p:spPr bwMode="auto">
          <a:xfrm flipV="1">
            <a:off x="685800" y="1295400"/>
            <a:ext cx="6096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7" name="Line 23"/>
          <p:cNvSpPr>
            <a:spLocks noChangeShapeType="1"/>
          </p:cNvSpPr>
          <p:nvPr/>
        </p:nvSpPr>
        <p:spPr bwMode="auto">
          <a:xfrm flipV="1">
            <a:off x="685800" y="2743200"/>
            <a:ext cx="75438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8" name="Line 24"/>
          <p:cNvSpPr>
            <a:spLocks noChangeShapeType="1"/>
          </p:cNvSpPr>
          <p:nvPr/>
        </p:nvSpPr>
        <p:spPr bwMode="auto">
          <a:xfrm flipV="1">
            <a:off x="685800" y="4191000"/>
            <a:ext cx="6096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89" name="Line 25"/>
          <p:cNvSpPr>
            <a:spLocks noChangeShapeType="1"/>
          </p:cNvSpPr>
          <p:nvPr/>
        </p:nvSpPr>
        <p:spPr bwMode="auto">
          <a:xfrm>
            <a:off x="1447800" y="533400"/>
            <a:ext cx="0" cy="57912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0" name="Line 26"/>
          <p:cNvSpPr>
            <a:spLocks noChangeShapeType="1"/>
          </p:cNvSpPr>
          <p:nvPr/>
        </p:nvSpPr>
        <p:spPr bwMode="auto">
          <a:xfrm>
            <a:off x="2971800" y="533400"/>
            <a:ext cx="0" cy="57912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1" name="Line 27"/>
          <p:cNvSpPr>
            <a:spLocks noChangeShapeType="1"/>
          </p:cNvSpPr>
          <p:nvPr/>
        </p:nvSpPr>
        <p:spPr bwMode="auto">
          <a:xfrm>
            <a:off x="4495800" y="533400"/>
            <a:ext cx="0" cy="57912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2" name="Line 28"/>
          <p:cNvSpPr>
            <a:spLocks noChangeShapeType="1"/>
          </p:cNvSpPr>
          <p:nvPr/>
        </p:nvSpPr>
        <p:spPr bwMode="auto">
          <a:xfrm>
            <a:off x="6019800" y="533400"/>
            <a:ext cx="0" cy="57912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3" name="Rectangle 29"/>
          <p:cNvSpPr>
            <a:spLocks noChangeArrowheads="1"/>
          </p:cNvSpPr>
          <p:nvPr/>
        </p:nvSpPr>
        <p:spPr bwMode="auto">
          <a:xfrm>
            <a:off x="6781800" y="19812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4" name="Rectangle 30"/>
          <p:cNvSpPr>
            <a:spLocks noChangeArrowheads="1"/>
          </p:cNvSpPr>
          <p:nvPr/>
        </p:nvSpPr>
        <p:spPr bwMode="auto">
          <a:xfrm>
            <a:off x="6781800" y="5334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5" name="Rectangle 31"/>
          <p:cNvSpPr>
            <a:spLocks noChangeArrowheads="1"/>
          </p:cNvSpPr>
          <p:nvPr/>
        </p:nvSpPr>
        <p:spPr bwMode="auto">
          <a:xfrm>
            <a:off x="6781800" y="48768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6" name="Line 32"/>
          <p:cNvSpPr>
            <a:spLocks noChangeShapeType="1"/>
          </p:cNvSpPr>
          <p:nvPr/>
        </p:nvSpPr>
        <p:spPr bwMode="auto">
          <a:xfrm>
            <a:off x="7543800" y="533400"/>
            <a:ext cx="0" cy="57912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297" name="Text Box 33"/>
          <p:cNvSpPr txBox="1">
            <a:spLocks noChangeArrowheads="1"/>
          </p:cNvSpPr>
          <p:nvPr/>
        </p:nvSpPr>
        <p:spPr bwMode="auto">
          <a:xfrm>
            <a:off x="6858000" y="3443288"/>
            <a:ext cx="1301750" cy="143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800"/>
              <a:t>张</a:t>
            </a:r>
          </a:p>
        </p:txBody>
      </p:sp>
      <p:sp>
        <p:nvSpPr>
          <p:cNvPr id="11298" name="Rectangle 34"/>
          <p:cNvSpPr>
            <a:spLocks noChangeArrowheads="1"/>
          </p:cNvSpPr>
          <p:nvPr/>
        </p:nvSpPr>
        <p:spPr bwMode="auto">
          <a:xfrm>
            <a:off x="6781800" y="3429000"/>
            <a:ext cx="1524000" cy="1447800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11299" name="Line 35"/>
          <p:cNvSpPr>
            <a:spLocks noChangeShapeType="1"/>
          </p:cNvSpPr>
          <p:nvPr/>
        </p:nvSpPr>
        <p:spPr bwMode="auto">
          <a:xfrm>
            <a:off x="7543800" y="533400"/>
            <a:ext cx="0" cy="579120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0" name="Line 36"/>
          <p:cNvSpPr>
            <a:spLocks noChangeShapeType="1"/>
          </p:cNvSpPr>
          <p:nvPr/>
        </p:nvSpPr>
        <p:spPr bwMode="auto">
          <a:xfrm>
            <a:off x="6781800" y="1295400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1" name="Line 37"/>
          <p:cNvSpPr>
            <a:spLocks noChangeShapeType="1"/>
          </p:cNvSpPr>
          <p:nvPr/>
        </p:nvSpPr>
        <p:spPr bwMode="auto">
          <a:xfrm>
            <a:off x="6781800" y="12954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2" name="Line 38"/>
          <p:cNvSpPr>
            <a:spLocks noChangeShapeType="1"/>
          </p:cNvSpPr>
          <p:nvPr/>
        </p:nvSpPr>
        <p:spPr bwMode="auto">
          <a:xfrm>
            <a:off x="6781800" y="27432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3" name="Line 39"/>
          <p:cNvSpPr>
            <a:spLocks noChangeShapeType="1"/>
          </p:cNvSpPr>
          <p:nvPr/>
        </p:nvSpPr>
        <p:spPr bwMode="auto">
          <a:xfrm>
            <a:off x="6781800" y="41910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4" name="Line 40"/>
          <p:cNvSpPr>
            <a:spLocks noChangeShapeType="1"/>
          </p:cNvSpPr>
          <p:nvPr/>
        </p:nvSpPr>
        <p:spPr bwMode="auto">
          <a:xfrm>
            <a:off x="6781800" y="5638800"/>
            <a:ext cx="15240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1305" name="Text Box 41"/>
          <p:cNvSpPr txBox="1">
            <a:spLocks noChangeArrowheads="1"/>
          </p:cNvSpPr>
          <p:nvPr/>
        </p:nvSpPr>
        <p:spPr bwMode="auto">
          <a:xfrm>
            <a:off x="838200" y="527050"/>
            <a:ext cx="729456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0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远 看 山 有 色</a:t>
            </a:r>
          </a:p>
        </p:txBody>
      </p:sp>
      <p:sp>
        <p:nvSpPr>
          <p:cNvPr id="11306" name="Text Box 42"/>
          <p:cNvSpPr txBox="1">
            <a:spLocks noChangeArrowheads="1"/>
          </p:cNvSpPr>
          <p:nvPr/>
        </p:nvSpPr>
        <p:spPr bwMode="auto">
          <a:xfrm>
            <a:off x="838200" y="1965325"/>
            <a:ext cx="729456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0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近 听 水 无 声</a:t>
            </a:r>
          </a:p>
        </p:txBody>
      </p:sp>
      <p:sp>
        <p:nvSpPr>
          <p:cNvPr id="11307" name="Text Box 43"/>
          <p:cNvSpPr txBox="1">
            <a:spLocks noChangeArrowheads="1"/>
          </p:cNvSpPr>
          <p:nvPr/>
        </p:nvSpPr>
        <p:spPr bwMode="auto">
          <a:xfrm>
            <a:off x="838200" y="3422650"/>
            <a:ext cx="7294563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0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春 去 花 还 在</a:t>
            </a:r>
          </a:p>
        </p:txBody>
      </p:sp>
      <p:sp>
        <p:nvSpPr>
          <p:cNvPr id="11308" name="Text Box 44"/>
          <p:cNvSpPr txBox="1">
            <a:spLocks noChangeArrowheads="1"/>
          </p:cNvSpPr>
          <p:nvPr/>
        </p:nvSpPr>
        <p:spPr bwMode="auto">
          <a:xfrm>
            <a:off x="849313" y="4870450"/>
            <a:ext cx="7294562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800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人 来 鸟 不 惊</a:t>
            </a:r>
          </a:p>
        </p:txBody>
      </p:sp>
      <p:sp>
        <p:nvSpPr>
          <p:cNvPr id="11309" name="Text Box 45"/>
          <p:cNvSpPr txBox="1">
            <a:spLocks noChangeArrowheads="1"/>
          </p:cNvSpPr>
          <p:nvPr/>
        </p:nvSpPr>
        <p:spPr bwMode="auto">
          <a:xfrm>
            <a:off x="8518525" y="354013"/>
            <a:ext cx="184150" cy="1311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zh-CN" sz="8000"/>
          </a:p>
        </p:txBody>
      </p:sp>
      <p:sp>
        <p:nvSpPr>
          <p:cNvPr id="11310" name="Rectangle 46"/>
          <p:cNvSpPr>
            <a:spLocks noChangeArrowheads="1"/>
          </p:cNvSpPr>
          <p:nvPr/>
        </p:nvSpPr>
        <p:spPr bwMode="auto">
          <a:xfrm>
            <a:off x="900113" y="404813"/>
            <a:ext cx="777557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yuǎn      kàn     shān     yǒu     sè</a:t>
            </a:r>
          </a:p>
        </p:txBody>
      </p:sp>
      <p:sp>
        <p:nvSpPr>
          <p:cNvPr id="11311" name="Rectangle 47"/>
          <p:cNvSpPr>
            <a:spLocks noChangeArrowheads="1"/>
          </p:cNvSpPr>
          <p:nvPr/>
        </p:nvSpPr>
        <p:spPr bwMode="auto">
          <a:xfrm>
            <a:off x="900113" y="1700213"/>
            <a:ext cx="7632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chemeClr val="accent2"/>
                </a:solidFill>
                <a:latin typeface="宋体" pitchFamily="2" charset="-122"/>
              </a:rPr>
              <a:t>jìn      tīnɡ     shuǐ      wú    shēnɡ</a:t>
            </a:r>
          </a:p>
        </p:txBody>
      </p:sp>
      <p:sp>
        <p:nvSpPr>
          <p:cNvPr id="11312" name="Rectangle 48"/>
          <p:cNvSpPr>
            <a:spLocks noChangeArrowheads="1"/>
          </p:cNvSpPr>
          <p:nvPr/>
        </p:nvSpPr>
        <p:spPr bwMode="auto">
          <a:xfrm>
            <a:off x="755650" y="3141663"/>
            <a:ext cx="8137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chemeClr val="accent2"/>
                </a:solidFill>
                <a:latin typeface="宋体" pitchFamily="2" charset="-122"/>
              </a:rPr>
              <a:t> chūn     qù      huā       hái     zài</a:t>
            </a:r>
          </a:p>
        </p:txBody>
      </p:sp>
      <p:sp>
        <p:nvSpPr>
          <p:cNvPr id="11313" name="Rectangle 49"/>
          <p:cNvSpPr>
            <a:spLocks noChangeArrowheads="1"/>
          </p:cNvSpPr>
          <p:nvPr/>
        </p:nvSpPr>
        <p:spPr bwMode="auto">
          <a:xfrm>
            <a:off x="900113" y="4652963"/>
            <a:ext cx="79200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chemeClr val="accent2"/>
                </a:solidFill>
                <a:latin typeface="宋体" pitchFamily="2" charset="-122"/>
              </a:rPr>
              <a:t> rén     lái      niǎo      bù     jīnɡ</a:t>
            </a:r>
          </a:p>
        </p:txBody>
      </p:sp>
      <p:sp>
        <p:nvSpPr>
          <p:cNvPr id="11314" name="Rectangle 50"/>
          <p:cNvSpPr>
            <a:spLocks noChangeArrowheads="1"/>
          </p:cNvSpPr>
          <p:nvPr/>
        </p:nvSpPr>
        <p:spPr bwMode="auto">
          <a:xfrm>
            <a:off x="900113" y="1700213"/>
            <a:ext cx="76327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jìn      tīnɡ     shuǐ      wú    shēnɡ</a:t>
            </a:r>
          </a:p>
        </p:txBody>
      </p:sp>
      <p:sp>
        <p:nvSpPr>
          <p:cNvPr id="11315" name="Rectangle 51"/>
          <p:cNvSpPr>
            <a:spLocks noChangeArrowheads="1"/>
          </p:cNvSpPr>
          <p:nvPr/>
        </p:nvSpPr>
        <p:spPr bwMode="auto">
          <a:xfrm>
            <a:off x="755650" y="3141663"/>
            <a:ext cx="8137525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 chūn     qù      huā       hái     zài</a:t>
            </a:r>
          </a:p>
        </p:txBody>
      </p:sp>
      <p:sp>
        <p:nvSpPr>
          <p:cNvPr id="11316" name="Rectangle 52"/>
          <p:cNvSpPr>
            <a:spLocks noChangeArrowheads="1"/>
          </p:cNvSpPr>
          <p:nvPr/>
        </p:nvSpPr>
        <p:spPr bwMode="auto">
          <a:xfrm>
            <a:off x="900113" y="4652963"/>
            <a:ext cx="7920037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800" b="1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 rén     lái      niǎo      bù     jīnɡ</a:t>
            </a:r>
          </a:p>
        </p:txBody>
      </p:sp>
      <p:pic>
        <p:nvPicPr>
          <p:cNvPr id="5173" name="（人教版）一年级语文上册课文朗读 画 1.mp3" descr="（人教版）一年级语文上册课文朗读 画 1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4250" y="645318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audio>
              <p:cMediaNode>
                <p:cTn id="2" fill="hold" display="0" nodeType="clickEffect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173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517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 nodeType="clickPar">
                      <p:stCondLst>
                        <p:cond delay="0"/>
                      </p:stCondLst>
                      <p:childTnLst>
                        <p:par>
                          <p:cTn id="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9543" fill="hold"/>
                                        <p:tgtEl>
                                          <p:spTgt spid="517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73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画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442753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 descr="画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538" y="0"/>
            <a:ext cx="4716462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48" name="Oval 4"/>
          <p:cNvSpPr>
            <a:spLocks noChangeArrowheads="1"/>
          </p:cNvSpPr>
          <p:nvPr/>
        </p:nvSpPr>
        <p:spPr bwMode="auto">
          <a:xfrm>
            <a:off x="6372225" y="2492375"/>
            <a:ext cx="720725" cy="649288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49" name="Oval 5"/>
          <p:cNvSpPr>
            <a:spLocks noChangeArrowheads="1"/>
          </p:cNvSpPr>
          <p:nvPr/>
        </p:nvSpPr>
        <p:spPr bwMode="auto">
          <a:xfrm>
            <a:off x="6300788" y="3573463"/>
            <a:ext cx="720725" cy="6477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0" name="Oval 6"/>
          <p:cNvSpPr>
            <a:spLocks noChangeArrowheads="1"/>
          </p:cNvSpPr>
          <p:nvPr/>
        </p:nvSpPr>
        <p:spPr bwMode="auto">
          <a:xfrm>
            <a:off x="6372225" y="4581525"/>
            <a:ext cx="720725" cy="6477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1" name="Oval 7"/>
          <p:cNvSpPr>
            <a:spLocks noChangeArrowheads="1"/>
          </p:cNvSpPr>
          <p:nvPr/>
        </p:nvSpPr>
        <p:spPr bwMode="auto">
          <a:xfrm>
            <a:off x="6372225" y="5589588"/>
            <a:ext cx="720725" cy="719137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6152" name="Line 8"/>
          <p:cNvSpPr>
            <a:spLocks noChangeShapeType="1"/>
          </p:cNvSpPr>
          <p:nvPr/>
        </p:nvSpPr>
        <p:spPr bwMode="auto">
          <a:xfrm>
            <a:off x="7451725" y="3141663"/>
            <a:ext cx="1081088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3" name="Line 9"/>
          <p:cNvSpPr>
            <a:spLocks noChangeShapeType="1"/>
          </p:cNvSpPr>
          <p:nvPr/>
        </p:nvSpPr>
        <p:spPr bwMode="auto">
          <a:xfrm>
            <a:off x="7451725" y="4221163"/>
            <a:ext cx="1081088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4" name="Line 10"/>
          <p:cNvSpPr>
            <a:spLocks noChangeShapeType="1"/>
          </p:cNvSpPr>
          <p:nvPr/>
        </p:nvSpPr>
        <p:spPr bwMode="auto">
          <a:xfrm>
            <a:off x="7524750" y="5229225"/>
            <a:ext cx="1081088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155" name="Line 11"/>
          <p:cNvSpPr>
            <a:spLocks noChangeShapeType="1"/>
          </p:cNvSpPr>
          <p:nvPr/>
        </p:nvSpPr>
        <p:spPr bwMode="auto">
          <a:xfrm>
            <a:off x="7451725" y="6237288"/>
            <a:ext cx="1081088" cy="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6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2" dur="1" fill="hold"/>
                                        <p:tgtEl>
                                          <p:spTgt spid="615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7" dur="1" fill="hold"/>
                                        <p:tgtEl>
                                          <p:spTgt spid="615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2" dur="1" fill="hold"/>
                                        <p:tgtEl>
                                          <p:spTgt spid="615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47" dur="1" fill="hold"/>
                                        <p:tgtEl>
                                          <p:spTgt spid="6155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8" grpId="0" animBg="1"/>
      <p:bldP spid="6149" grpId="0" animBg="1"/>
      <p:bldP spid="6150" grpId="0" animBg="1"/>
      <p:bldP spid="6151" grpId="0" animBg="1"/>
      <p:bldP spid="6152" grpId="0" animBg="1"/>
      <p:bldP spid="6153" grpId="0" animBg="1"/>
      <p:bldP spid="6154" grpId="0" animBg="1"/>
      <p:bldP spid="615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/>
        </p:nvSpPr>
        <p:spPr>
          <a:xfrm>
            <a:off x="2267744" y="2698755"/>
            <a:ext cx="735006" cy="241289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模板：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www.1ppt.com/moban/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素材：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www.1ppt.com/sucai/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背景：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www.1ppt.com/beijing/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图表：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www.1ppt.com/tubiao/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www.1ppt.com/xiazai/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教程： 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www.1ppt.com/powerpoint/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资料下载：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www.1ppt.com/ziliao/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范文下载：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www.1ppt.com/fanwen/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试卷下载：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www.1ppt.com/shiti/           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教案下载：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www.1ppt.com/jiaoan/         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论坛：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www.1ppt.cn                                     PPT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语文课件：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www.1ppt.com/kejian/yuwen/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数学课件：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www.1ppt.com/kejian/shuxue/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英语课件：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www.1ppt.com/kejian/yingyu/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美术课件：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www.1ppt.com/kejian/meishu/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科学课件：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www.1ppt.com/kejian/kexue/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物理课件：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www.1ppt.com/kejian/wuli/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化学课件：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www.1ppt.com/kejian/huaxue/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生物课件：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www.1ppt.com/kejian/shengwu/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地理课件：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www.1ppt.com/kejian/dili/          </a:t>
            </a:r>
            <a:r>
              <a:rPr kumimoji="0" lang="zh-CN" altLang="en-US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历史课件：</a:t>
            </a:r>
            <a:r>
              <a:rPr kumimoji="0" lang="en-US" altLang="zh-CN" sz="100" b="0" i="0" u="none" strike="noStrike" kern="0" cap="none" spc="0" normalizeH="0" baseline="0" noProof="0" dirty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宋体"/>
                <a:cs typeface="+mn-cs"/>
              </a:rPr>
              <a:t>www.1ppt.com/kejian/lishi/        </a:t>
            </a:r>
          </a:p>
        </p:txBody>
      </p:sp>
      <p:pic>
        <p:nvPicPr>
          <p:cNvPr id="13314" name="Picture 2" descr="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595688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268" name="Text Box 4"/>
          <p:cNvSpPr txBox="1">
            <a:spLocks noChangeArrowheads="1"/>
          </p:cNvSpPr>
          <p:nvPr/>
        </p:nvSpPr>
        <p:spPr bwMode="auto">
          <a:xfrm>
            <a:off x="4495800" y="990600"/>
            <a:ext cx="1439863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/>
              <a:t>山</a:t>
            </a:r>
          </a:p>
        </p:txBody>
      </p:sp>
      <p:sp>
        <p:nvSpPr>
          <p:cNvPr id="11269" name="Text Box 5"/>
          <p:cNvSpPr txBox="1">
            <a:spLocks noChangeArrowheads="1"/>
          </p:cNvSpPr>
          <p:nvPr/>
        </p:nvSpPr>
        <p:spPr bwMode="auto">
          <a:xfrm>
            <a:off x="6096000" y="990600"/>
            <a:ext cx="151288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/>
              <a:t>水</a:t>
            </a:r>
          </a:p>
        </p:txBody>
      </p:sp>
      <p:sp>
        <p:nvSpPr>
          <p:cNvPr id="11270" name="Text Box 6"/>
          <p:cNvSpPr txBox="1">
            <a:spLocks noChangeArrowheads="1"/>
          </p:cNvSpPr>
          <p:nvPr/>
        </p:nvSpPr>
        <p:spPr bwMode="auto">
          <a:xfrm>
            <a:off x="4495800" y="2819400"/>
            <a:ext cx="1150938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/>
              <a:t>花</a:t>
            </a:r>
          </a:p>
        </p:txBody>
      </p:sp>
      <p:sp>
        <p:nvSpPr>
          <p:cNvPr id="11271" name="Text Box 7"/>
          <p:cNvSpPr txBox="1">
            <a:spLocks noChangeArrowheads="1"/>
          </p:cNvSpPr>
          <p:nvPr/>
        </p:nvSpPr>
        <p:spPr bwMode="auto">
          <a:xfrm>
            <a:off x="6172200" y="2819400"/>
            <a:ext cx="11525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/>
              <a:t>鸟</a:t>
            </a:r>
          </a:p>
        </p:txBody>
      </p:sp>
      <p:sp>
        <p:nvSpPr>
          <p:cNvPr id="13319" name="AutoShape 14">
            <a:hlinkClick r:id="rId5" action="ppaction://hlinkfile"/>
          </p:cNvPr>
          <p:cNvSpPr>
            <a:spLocks noChangeArrowheads="1"/>
          </p:cNvSpPr>
          <p:nvPr/>
        </p:nvSpPr>
        <p:spPr bwMode="auto">
          <a:xfrm>
            <a:off x="5638800" y="5410200"/>
            <a:ext cx="685800" cy="533400"/>
          </a:xfrm>
          <a:custGeom>
            <a:avLst/>
            <a:gdLst>
              <a:gd name="T0" fmla="*/ 685800 w 21600"/>
              <a:gd name="T1" fmla="*/ 266700 h 21600"/>
              <a:gd name="T2" fmla="*/ 342900 w 21600"/>
              <a:gd name="T3" fmla="*/ 533400 h 21600"/>
              <a:gd name="T4" fmla="*/ 0 w 21600"/>
              <a:gd name="T5" fmla="*/ 266700 h 21600"/>
              <a:gd name="T6" fmla="*/ 342900 w 21600"/>
              <a:gd name="T7" fmla="*/ 0 h 21600"/>
              <a:gd name="T8" fmla="*/ 0 60000 65536"/>
              <a:gd name="T9" fmla="*/ 5898240 60000 65536"/>
              <a:gd name="T10" fmla="*/ 11796480 60000 65536"/>
              <a:gd name="T11" fmla="*/ 17694720 60000 65536"/>
              <a:gd name="T12" fmla="*/ 2160 w 21600"/>
              <a:gd name="T13" fmla="*/ 8640 h 21600"/>
              <a:gd name="T14" fmla="*/ 19440 w 21600"/>
              <a:gd name="T15" fmla="*/ 12960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10800" y="0"/>
                </a:moveTo>
                <a:lnTo>
                  <a:pt x="6480" y="4320"/>
                </a:lnTo>
                <a:lnTo>
                  <a:pt x="8640" y="4320"/>
                </a:lnTo>
                <a:lnTo>
                  <a:pt x="8640" y="8640"/>
                </a:lnTo>
                <a:lnTo>
                  <a:pt x="4320" y="8640"/>
                </a:lnTo>
                <a:lnTo>
                  <a:pt x="4320" y="6480"/>
                </a:lnTo>
                <a:lnTo>
                  <a:pt x="0" y="10800"/>
                </a:lnTo>
                <a:lnTo>
                  <a:pt x="4320" y="15120"/>
                </a:lnTo>
                <a:lnTo>
                  <a:pt x="4320" y="12960"/>
                </a:lnTo>
                <a:lnTo>
                  <a:pt x="8640" y="12960"/>
                </a:lnTo>
                <a:lnTo>
                  <a:pt x="8640" y="17280"/>
                </a:lnTo>
                <a:lnTo>
                  <a:pt x="6480" y="17280"/>
                </a:lnTo>
                <a:lnTo>
                  <a:pt x="10800" y="21600"/>
                </a:lnTo>
                <a:lnTo>
                  <a:pt x="15120" y="17280"/>
                </a:lnTo>
                <a:lnTo>
                  <a:pt x="12960" y="17280"/>
                </a:lnTo>
                <a:lnTo>
                  <a:pt x="12960" y="12960"/>
                </a:lnTo>
                <a:lnTo>
                  <a:pt x="17280" y="12960"/>
                </a:lnTo>
                <a:lnTo>
                  <a:pt x="17280" y="15120"/>
                </a:lnTo>
                <a:lnTo>
                  <a:pt x="21600" y="10800"/>
                </a:lnTo>
                <a:lnTo>
                  <a:pt x="17280" y="6480"/>
                </a:lnTo>
                <a:lnTo>
                  <a:pt x="17280" y="8640"/>
                </a:lnTo>
                <a:lnTo>
                  <a:pt x="12960" y="8640"/>
                </a:lnTo>
                <a:lnTo>
                  <a:pt x="12960" y="4320"/>
                </a:lnTo>
                <a:lnTo>
                  <a:pt x="15120" y="4320"/>
                </a:lnTo>
                <a:close/>
              </a:path>
            </a:pathLst>
          </a:custGeom>
          <a:solidFill>
            <a:srgbClr val="FFFF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11279" name="AutoShape 15"/>
          <p:cNvSpPr>
            <a:spLocks noChangeArrowheads="1"/>
          </p:cNvSpPr>
          <p:nvPr/>
        </p:nvSpPr>
        <p:spPr bwMode="auto">
          <a:xfrm>
            <a:off x="7391400" y="4038600"/>
            <a:ext cx="762000" cy="838200"/>
          </a:xfrm>
          <a:prstGeom prst="smileyFace">
            <a:avLst>
              <a:gd name="adj" fmla="val 4653"/>
            </a:avLst>
          </a:prstGeom>
          <a:solidFill>
            <a:srgbClr val="FFFF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anchor="ctr">
            <a:spAutoFit/>
          </a:bodyPr>
          <a:lstStyle/>
          <a:p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 autoUpdateAnimBg="0"/>
      <p:bldP spid="11269" grpId="0" autoUpdateAnimBg="0"/>
      <p:bldP spid="11270" grpId="0" autoUpdateAnimBg="0"/>
      <p:bldP spid="11271" grpId="0" autoUpdateAnimBg="0"/>
      <p:bldP spid="1127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WordArt 2"/>
          <p:cNvSpPr>
            <a:spLocks noChangeArrowheads="1" noChangeShapeType="1"/>
          </p:cNvSpPr>
          <p:nvPr/>
        </p:nvSpPr>
        <p:spPr bwMode="auto">
          <a:xfrm>
            <a:off x="2843213" y="908050"/>
            <a:ext cx="3097212" cy="774700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b="1" kern="10" dirty="0">
                <a:gradFill rotWithShape="1">
                  <a:gsLst>
                    <a:gs pos="0">
                      <a:srgbClr val="A603AB"/>
                    </a:gs>
                    <a:gs pos="21001">
                      <a:srgbClr val="0819FB"/>
                    </a:gs>
                    <a:gs pos="35001">
                      <a:srgbClr val="1A8D48"/>
                    </a:gs>
                    <a:gs pos="52000">
                      <a:srgbClr val="FFFF00"/>
                    </a:gs>
                    <a:gs pos="73000">
                      <a:srgbClr val="EE3F17"/>
                    </a:gs>
                    <a:gs pos="88000">
                      <a:srgbClr val="E81766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algn="ctr" rotWithShape="0">
                    <a:srgbClr val="C0C0C0"/>
                  </a:outerShdw>
                </a:effectLst>
                <a:latin typeface="宋体"/>
                <a:ea typeface="宋体"/>
              </a:rPr>
              <a:t>生字宝宝</a:t>
            </a:r>
          </a:p>
        </p:txBody>
      </p:sp>
      <p:sp>
        <p:nvSpPr>
          <p:cNvPr id="6147" name="Text Box 3"/>
          <p:cNvSpPr txBox="1">
            <a:spLocks noChangeArrowheads="1"/>
          </p:cNvSpPr>
          <p:nvPr/>
        </p:nvSpPr>
        <p:spPr bwMode="auto">
          <a:xfrm>
            <a:off x="1524000" y="2438400"/>
            <a:ext cx="56705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ea typeface="楷体_GB2312" pitchFamily="49" charset="-122"/>
              </a:rPr>
              <a:t>远　色　近　听　无</a:t>
            </a:r>
          </a:p>
        </p:txBody>
      </p:sp>
      <p:sp>
        <p:nvSpPr>
          <p:cNvPr id="6148" name="Text Box 4"/>
          <p:cNvSpPr txBox="1">
            <a:spLocks noChangeArrowheads="1"/>
          </p:cNvSpPr>
          <p:nvPr/>
        </p:nvSpPr>
        <p:spPr bwMode="auto">
          <a:xfrm>
            <a:off x="914400" y="4572000"/>
            <a:ext cx="6889750" cy="8239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4800" dirty="0">
                <a:ea typeface="楷体_GB2312" pitchFamily="49" charset="-122"/>
              </a:rPr>
              <a:t>声　春　还　人　来　惊</a:t>
            </a:r>
          </a:p>
        </p:txBody>
      </p:sp>
      <p:sp>
        <p:nvSpPr>
          <p:cNvPr id="6149" name="Text Box 5"/>
          <p:cNvSpPr txBox="1">
            <a:spLocks noChangeArrowheads="1"/>
          </p:cNvSpPr>
          <p:nvPr/>
        </p:nvSpPr>
        <p:spPr bwMode="auto">
          <a:xfrm>
            <a:off x="1476375" y="2132013"/>
            <a:ext cx="8953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80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yuǎn</a:t>
            </a:r>
          </a:p>
        </p:txBody>
      </p:sp>
      <p:sp>
        <p:nvSpPr>
          <p:cNvPr id="6150" name="Text Box 6"/>
          <p:cNvSpPr txBox="1">
            <a:spLocks noChangeArrowheads="1"/>
          </p:cNvSpPr>
          <p:nvPr/>
        </p:nvSpPr>
        <p:spPr bwMode="auto">
          <a:xfrm>
            <a:off x="2843213" y="2132013"/>
            <a:ext cx="5397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zh-CN" sz="280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sè</a:t>
            </a:r>
          </a:p>
        </p:txBody>
      </p:sp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3995738" y="2132013"/>
            <a:ext cx="7175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jìn</a:t>
            </a:r>
          </a:p>
        </p:txBody>
      </p:sp>
      <p:sp>
        <p:nvSpPr>
          <p:cNvPr id="6152" name="Rectangle 8"/>
          <p:cNvSpPr>
            <a:spLocks noChangeArrowheads="1"/>
          </p:cNvSpPr>
          <p:nvPr/>
        </p:nvSpPr>
        <p:spPr bwMode="auto">
          <a:xfrm>
            <a:off x="5294313" y="2136775"/>
            <a:ext cx="895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tīnɡ</a:t>
            </a:r>
          </a:p>
        </p:txBody>
      </p:sp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6477000" y="2157413"/>
            <a:ext cx="53975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rgbClr val="FF3300"/>
                </a:solidFill>
                <a:latin typeface="黑体" pitchFamily="2" charset="-122"/>
                <a:ea typeface="黑体" pitchFamily="2" charset="-122"/>
              </a:rPr>
              <a:t>wú</a:t>
            </a:r>
          </a:p>
        </p:txBody>
      </p:sp>
      <p:sp>
        <p:nvSpPr>
          <p:cNvPr id="6154" name="Rectangle 10"/>
          <p:cNvSpPr>
            <a:spLocks noChangeArrowheads="1"/>
          </p:cNvSpPr>
          <p:nvPr/>
        </p:nvSpPr>
        <p:spPr bwMode="auto">
          <a:xfrm>
            <a:off x="914400" y="4270375"/>
            <a:ext cx="10731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shēnɡ</a:t>
            </a:r>
          </a:p>
        </p:txBody>
      </p:sp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2133600" y="4270375"/>
            <a:ext cx="895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chūn</a:t>
            </a:r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3419475" y="4221163"/>
            <a:ext cx="914400" cy="519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zh-CN" altLang="zh-CN" sz="28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hái</a:t>
            </a:r>
          </a:p>
        </p:txBody>
      </p:sp>
      <p:sp>
        <p:nvSpPr>
          <p:cNvPr id="6157" name="Rectangle 13"/>
          <p:cNvSpPr>
            <a:spLocks noChangeArrowheads="1"/>
          </p:cNvSpPr>
          <p:nvPr/>
        </p:nvSpPr>
        <p:spPr bwMode="auto">
          <a:xfrm>
            <a:off x="4572000" y="4175125"/>
            <a:ext cx="717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rén</a:t>
            </a:r>
          </a:p>
        </p:txBody>
      </p:sp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5921375" y="4194175"/>
            <a:ext cx="7175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lái</a:t>
            </a:r>
          </a:p>
        </p:txBody>
      </p:sp>
      <p:sp>
        <p:nvSpPr>
          <p:cNvPr id="6159" name="Rectangle 15"/>
          <p:cNvSpPr>
            <a:spLocks noChangeArrowheads="1"/>
          </p:cNvSpPr>
          <p:nvPr/>
        </p:nvSpPr>
        <p:spPr bwMode="auto">
          <a:xfrm>
            <a:off x="7092950" y="4219575"/>
            <a:ext cx="895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zh-CN" sz="2800">
                <a:solidFill>
                  <a:schemeClr val="accent2"/>
                </a:solidFill>
                <a:latin typeface="黑体" pitchFamily="2" charset="-122"/>
                <a:ea typeface="黑体" pitchFamily="2" charset="-122"/>
              </a:rPr>
              <a:t>jīnɡ</a:t>
            </a:r>
          </a:p>
        </p:txBody>
      </p:sp>
      <p:pic>
        <p:nvPicPr>
          <p:cNvPr id="6160" name="Picture 16" descr="200771691345771_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00788" y="260350"/>
            <a:ext cx="2438400" cy="2112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16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8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4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 nodeType="clickPar">
                      <p:stCondLst>
                        <p:cond delay="indefinite"/>
                      </p:stCondLst>
                      <p:childTnLst>
                        <p:par>
                          <p:cTn id="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5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 nodeType="clickPar">
                      <p:stCondLst>
                        <p:cond delay="indefinite"/>
                      </p:stCondLst>
                      <p:childTnLst>
                        <p:par>
                          <p:cTn id="6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7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 nodeType="clickPar">
                      <p:stCondLst>
                        <p:cond delay="indefinite"/>
                      </p:stCondLst>
                      <p:childTnLst>
                        <p:par>
                          <p:cTn id="7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 mute="1"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pplause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146" grpId="0" animBg="1"/>
      <p:bldP spid="6147" grpId="0" autoUpdateAnimBg="0"/>
      <p:bldP spid="6148" grpId="0" autoUpdateAnimBg="0"/>
      <p:bldP spid="6149" grpId="0" autoUpdateAnimBg="0"/>
      <p:bldP spid="6150" grpId="0" autoUpdateAnimBg="0"/>
      <p:bldP spid="6151" grpId="0" autoUpdateAnimBg="0"/>
      <p:bldP spid="6152" grpId="0" autoUpdateAnimBg="0"/>
      <p:bldP spid="6153" grpId="0" autoUpdateAnimBg="0"/>
      <p:bldP spid="6154" grpId="0" autoUpdateAnimBg="0"/>
      <p:bldP spid="6155" grpId="0" autoUpdateAnimBg="0"/>
      <p:bldP spid="6156" grpId="0" autoUpdateAnimBg="0"/>
      <p:bldP spid="6157" grpId="0" autoUpdateAnimBg="0"/>
      <p:bldP spid="6158" grpId="0" autoUpdateAnimBg="0"/>
      <p:bldP spid="6159" grpId="0" autoUpdateAnimBg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idx="1"/>
          </p:nvPr>
        </p:nvSpPr>
        <p:spPr>
          <a:xfrm>
            <a:off x="611188" y="333375"/>
            <a:ext cx="8064500" cy="5905500"/>
          </a:xfrm>
        </p:spPr>
        <p:txBody>
          <a:bodyPr/>
          <a:lstStyle/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8800" b="1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远  近  还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8800" b="1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听  声  惊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8800" b="1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春  人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r>
              <a:rPr lang="zh-CN" altLang="en-US" sz="8800" b="1" smtClean="0">
                <a:solidFill>
                  <a:schemeClr val="tx2"/>
                </a:solidFill>
                <a:latin typeface="楷体_GB2312" pitchFamily="49" charset="-122"/>
                <a:ea typeface="楷体_GB2312" pitchFamily="49" charset="-122"/>
              </a:rPr>
              <a:t>来  无  色</a:t>
            </a:r>
          </a:p>
          <a:p>
            <a:pPr algn="ctr" eaLnBrk="1" hangingPunct="1">
              <a:lnSpc>
                <a:spcPct val="90000"/>
              </a:lnSpc>
              <a:buFontTx/>
              <a:buNone/>
            </a:pPr>
            <a:endParaRPr lang="zh-CN" altLang="zh-CN" sz="8800" b="1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  <a:p>
            <a:pPr eaLnBrk="1" hangingPunct="1">
              <a:lnSpc>
                <a:spcPct val="90000"/>
              </a:lnSpc>
              <a:buFontTx/>
              <a:buNone/>
            </a:pPr>
            <a:endParaRPr lang="zh-CN" altLang="zh-CN" sz="8000" b="1" smtClean="0">
              <a:solidFill>
                <a:schemeClr val="bg1"/>
              </a:solidFill>
              <a:latin typeface="楷体_GB2312" pitchFamily="49" charset="-122"/>
              <a:ea typeface="楷体_GB2312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Rot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sp>
        <p:nvSpPr>
          <p:cNvPr id="17411" name="Rectangle 3"/>
          <p:cNvSpPr>
            <a:spLocks noGrp="1" noRot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endParaRPr lang="zh-CN" altLang="zh-CN" smtClean="0"/>
          </a:p>
        </p:txBody>
      </p:sp>
      <p:pic>
        <p:nvPicPr>
          <p:cNvPr id="17412" name="Picture 4" descr="200936063810326[1]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900113" y="3069133"/>
            <a:ext cx="9493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 dirty="0">
                <a:solidFill>
                  <a:srgbClr val="FF3300"/>
                </a:solidFill>
                <a:ea typeface="楷体_GB2312" pitchFamily="49" charset="-122"/>
              </a:rPr>
              <a:t>远</a:t>
            </a:r>
          </a:p>
        </p:txBody>
      </p:sp>
      <p:sp>
        <p:nvSpPr>
          <p:cNvPr id="9222" name="Text Box 6"/>
          <p:cNvSpPr txBox="1">
            <a:spLocks noChangeArrowheads="1"/>
          </p:cNvSpPr>
          <p:nvPr/>
        </p:nvSpPr>
        <p:spPr bwMode="auto">
          <a:xfrm>
            <a:off x="1979613" y="3069133"/>
            <a:ext cx="9493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 dirty="0">
                <a:solidFill>
                  <a:srgbClr val="FF3300"/>
                </a:solidFill>
                <a:ea typeface="楷体_GB2312" pitchFamily="49" charset="-122"/>
              </a:rPr>
              <a:t>近</a:t>
            </a:r>
          </a:p>
        </p:txBody>
      </p:sp>
      <p:sp>
        <p:nvSpPr>
          <p:cNvPr id="9223" name="Text Box 7"/>
          <p:cNvSpPr txBox="1">
            <a:spLocks noChangeArrowheads="1"/>
          </p:cNvSpPr>
          <p:nvPr/>
        </p:nvSpPr>
        <p:spPr bwMode="auto">
          <a:xfrm>
            <a:off x="2987675" y="3069133"/>
            <a:ext cx="9493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000" b="1" dirty="0">
                <a:solidFill>
                  <a:srgbClr val="FF3300"/>
                </a:solidFill>
                <a:ea typeface="楷体_GB2312" pitchFamily="49" charset="-122"/>
              </a:rPr>
              <a:t>还</a:t>
            </a:r>
          </a:p>
        </p:txBody>
      </p:sp>
      <p:sp>
        <p:nvSpPr>
          <p:cNvPr id="9224" name="Line 8"/>
          <p:cNvSpPr>
            <a:spLocks noChangeShapeType="1"/>
          </p:cNvSpPr>
          <p:nvPr/>
        </p:nvSpPr>
        <p:spPr bwMode="auto">
          <a:xfrm>
            <a:off x="3924300" y="3643808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5" name="Text Box 9"/>
          <p:cNvSpPr txBox="1">
            <a:spLocks noChangeArrowheads="1"/>
          </p:cNvSpPr>
          <p:nvPr/>
        </p:nvSpPr>
        <p:spPr bwMode="auto">
          <a:xfrm>
            <a:off x="4716463" y="3212008"/>
            <a:ext cx="10795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>
                <a:latin typeface="楷体_GB2312" pitchFamily="49" charset="-122"/>
                <a:ea typeface="楷体_GB2312" pitchFamily="49" charset="-122"/>
              </a:rPr>
              <a:t>辶 </a:t>
            </a:r>
          </a:p>
        </p:txBody>
      </p:sp>
      <p:sp>
        <p:nvSpPr>
          <p:cNvPr id="9226" name="Rectangle 10"/>
          <p:cNvSpPr>
            <a:spLocks noChangeArrowheads="1"/>
          </p:cNvSpPr>
          <p:nvPr/>
        </p:nvSpPr>
        <p:spPr bwMode="auto">
          <a:xfrm>
            <a:off x="2843213" y="4220071"/>
            <a:ext cx="949325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zh-CN" altLang="en-US" sz="6000" b="1">
                <a:solidFill>
                  <a:srgbClr val="FF3300"/>
                </a:solidFill>
                <a:ea typeface="楷体_GB2312" pitchFamily="49" charset="-122"/>
              </a:rPr>
              <a:t>惊</a:t>
            </a:r>
          </a:p>
        </p:txBody>
      </p:sp>
      <p:sp>
        <p:nvSpPr>
          <p:cNvPr id="9227" name="Line 11"/>
          <p:cNvSpPr>
            <a:spLocks noChangeShapeType="1"/>
          </p:cNvSpPr>
          <p:nvPr/>
        </p:nvSpPr>
        <p:spPr bwMode="auto">
          <a:xfrm>
            <a:off x="3851275" y="4796333"/>
            <a:ext cx="647700" cy="0"/>
          </a:xfrm>
          <a:prstGeom prst="line">
            <a:avLst/>
          </a:prstGeom>
          <a:noFill/>
          <a:ln w="38100">
            <a:solidFill>
              <a:schemeClr val="tx1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9228" name="Text Box 12"/>
          <p:cNvSpPr txBox="1">
            <a:spLocks noChangeArrowheads="1"/>
          </p:cNvSpPr>
          <p:nvPr/>
        </p:nvSpPr>
        <p:spPr bwMode="auto">
          <a:xfrm>
            <a:off x="4643438" y="4293096"/>
            <a:ext cx="1079500" cy="914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5400">
                <a:latin typeface="楷体_GB2312" pitchFamily="49" charset="-122"/>
                <a:ea typeface="楷体_GB2312" pitchFamily="49" charset="-122"/>
              </a:rPr>
              <a:t>忄</a:t>
            </a:r>
            <a:r>
              <a:rPr lang="zh-CN" altLang="en-US" sz="3600"/>
              <a:t> </a:t>
            </a:r>
            <a:r>
              <a:rPr lang="zh-CN" altLang="en-US" sz="3600">
                <a:latin typeface="楷体_GB2312" pitchFamily="49" charset="-122"/>
                <a:ea typeface="楷体_GB2312" pitchFamily="49" charset="-122"/>
              </a:rPr>
              <a:t> </a:t>
            </a:r>
          </a:p>
        </p:txBody>
      </p:sp>
      <p:sp>
        <p:nvSpPr>
          <p:cNvPr id="9229" name="Text Box 13"/>
          <p:cNvSpPr txBox="1">
            <a:spLocks noChangeArrowheads="1"/>
          </p:cNvSpPr>
          <p:nvPr/>
        </p:nvSpPr>
        <p:spPr bwMode="auto">
          <a:xfrm>
            <a:off x="5940425" y="3140571"/>
            <a:ext cx="2447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sz="48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走之旁</a:t>
            </a:r>
            <a:r>
              <a:rPr lang="zh-CN" sz="5400">
                <a:latin typeface="楷体_GB2312" pitchFamily="1" charset="-122"/>
                <a:ea typeface="楷体_GB2312" pitchFamily="1" charset="-122"/>
              </a:rPr>
              <a:t> </a:t>
            </a:r>
          </a:p>
        </p:txBody>
      </p:sp>
      <p:sp>
        <p:nvSpPr>
          <p:cNvPr id="9230" name="Text Box 14"/>
          <p:cNvSpPr txBox="1">
            <a:spLocks noChangeArrowheads="1"/>
          </p:cNvSpPr>
          <p:nvPr/>
        </p:nvSpPr>
        <p:spPr bwMode="auto">
          <a:xfrm>
            <a:off x="5940425" y="4220071"/>
            <a:ext cx="2447925" cy="91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r>
              <a:rPr lang="zh-CN" sz="4800" b="1">
                <a:solidFill>
                  <a:schemeClr val="hlink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楷体_GB2312" pitchFamily="1" charset="-122"/>
                <a:ea typeface="楷体_GB2312" pitchFamily="1" charset="-122"/>
              </a:rPr>
              <a:t>竖心旁</a:t>
            </a:r>
            <a:r>
              <a:rPr lang="zh-CN" sz="5400">
                <a:latin typeface="楷体_GB2312" pitchFamily="1" charset="-122"/>
                <a:ea typeface="楷体_GB2312" pitchFamily="1" charset="-122"/>
              </a:rPr>
              <a:t> </a:t>
            </a:r>
          </a:p>
        </p:txBody>
      </p:sp>
      <p:sp>
        <p:nvSpPr>
          <p:cNvPr id="17423" name="WordArt 15"/>
          <p:cNvSpPr>
            <a:spLocks noChangeArrowheads="1" noChangeShapeType="1"/>
          </p:cNvSpPr>
          <p:nvPr/>
        </p:nvSpPr>
        <p:spPr bwMode="auto">
          <a:xfrm>
            <a:off x="1547813" y="1916832"/>
            <a:ext cx="6257925" cy="685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000"/>
                    </a:srgbClr>
                  </a:outerShdw>
                </a:effectLst>
                <a:latin typeface="宋体"/>
                <a:ea typeface="宋体"/>
              </a:rPr>
              <a:t>这些偏旁你认识吗？</a:t>
            </a:r>
          </a:p>
        </p:txBody>
      </p:sp>
      <p:sp>
        <p:nvSpPr>
          <p:cNvPr id="17424" name="WordArt 16"/>
          <p:cNvSpPr>
            <a:spLocks noChangeArrowheads="1" noChangeShapeType="1"/>
          </p:cNvSpPr>
          <p:nvPr/>
        </p:nvSpPr>
        <p:spPr bwMode="auto">
          <a:xfrm>
            <a:off x="900113" y="764704"/>
            <a:ext cx="2735783" cy="83636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54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8000"/>
                    </a:srgbClr>
                  </a:outerShdw>
                </a:effectLst>
                <a:latin typeface="宋体"/>
                <a:ea typeface="宋体"/>
              </a:rPr>
              <a:t>学习新偏旁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2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2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8" dur="500"/>
                                        <p:tgtEl>
                                          <p:spTgt spid="9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92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9" dur="500"/>
                                        <p:tgtEl>
                                          <p:spTgt spid="9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2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4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70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71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2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3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4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5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6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7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22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 nodeType="clickPar">
                      <p:stCondLst>
                        <p:cond delay="indefinite"/>
                      </p:stCondLst>
                      <p:childTnLst>
                        <p:par>
                          <p:cTn id="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2" dur="500"/>
                                        <p:tgtEl>
                                          <p:spTgt spid="9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21" grpId="0" autoUpdateAnimBg="0"/>
      <p:bldP spid="9222" grpId="0" autoUpdateAnimBg="0"/>
      <p:bldP spid="9223" grpId="0" autoUpdateAnimBg="0"/>
      <p:bldP spid="9224" grpId="0" animBg="1"/>
      <p:bldP spid="9225" grpId="0" autoUpdateAnimBg="0"/>
      <p:bldP spid="9226" grpId="0" autoUpdateAnimBg="0"/>
      <p:bldP spid="9227" grpId="0" animBg="1"/>
      <p:bldP spid="9228" grpId="0" autoUpdateAnimBg="0"/>
      <p:bldP spid="9229" grpId="0" autoUpdateAnimBg="0"/>
      <p:bldP spid="9230" grpId="0" autoUpdateAnimBg="0"/>
    </p:bldLst>
  </p:timing>
</p:sld>
</file>

<file path=ppt/theme/theme1.xml><?xml version="1.0" encoding="utf-8"?>
<a:theme xmlns:a="http://schemas.openxmlformats.org/drawingml/2006/main" name="第一PPT模板网-WWW.1PPT.COM">
  <a:themeElements>
    <a:clrScheme name="古瓶荷花 1">
      <a:dk1>
        <a:srgbClr val="0033CC"/>
      </a:dk1>
      <a:lt1>
        <a:srgbClr val="FFFFFF"/>
      </a:lt1>
      <a:dk2>
        <a:srgbClr val="007572"/>
      </a:dk2>
      <a:lt2>
        <a:srgbClr val="C0C0C0"/>
      </a:lt2>
      <a:accent1>
        <a:srgbClr val="CCECFF"/>
      </a:accent1>
      <a:accent2>
        <a:srgbClr val="3399FF"/>
      </a:accent2>
      <a:accent3>
        <a:srgbClr val="FFFFFF"/>
      </a:accent3>
      <a:accent4>
        <a:srgbClr val="002AAE"/>
      </a:accent4>
      <a:accent5>
        <a:srgbClr val="E2F4FF"/>
      </a:accent5>
      <a:accent6>
        <a:srgbClr val="2D8AE7"/>
      </a:accent6>
      <a:hlink>
        <a:srgbClr val="CC0066"/>
      </a:hlink>
      <a:folHlink>
        <a:srgbClr val="7D7DA9"/>
      </a:folHlink>
    </a:clrScheme>
    <a:fontScheme name="古瓶荷花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古瓶荷花 1">
        <a:dk1>
          <a:srgbClr val="0033CC"/>
        </a:dk1>
        <a:lt1>
          <a:srgbClr val="FFFFFF"/>
        </a:lt1>
        <a:dk2>
          <a:srgbClr val="007572"/>
        </a:dk2>
        <a:lt2>
          <a:srgbClr val="C0C0C0"/>
        </a:lt2>
        <a:accent1>
          <a:srgbClr val="CCECFF"/>
        </a:accent1>
        <a:accent2>
          <a:srgbClr val="3399FF"/>
        </a:accent2>
        <a:accent3>
          <a:srgbClr val="FFFFFF"/>
        </a:accent3>
        <a:accent4>
          <a:srgbClr val="002AAE"/>
        </a:accent4>
        <a:accent5>
          <a:srgbClr val="E2F4FF"/>
        </a:accent5>
        <a:accent6>
          <a:srgbClr val="2D8AE7"/>
        </a:accent6>
        <a:hlink>
          <a:srgbClr val="CC0066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2">
        <a:dk1>
          <a:srgbClr val="007A77"/>
        </a:dk1>
        <a:lt1>
          <a:srgbClr val="EFF6EE"/>
        </a:lt1>
        <a:dk2>
          <a:srgbClr val="0066CC"/>
        </a:dk2>
        <a:lt2>
          <a:srgbClr val="C0C0C0"/>
        </a:lt2>
        <a:accent1>
          <a:srgbClr val="E7EEE6"/>
        </a:accent1>
        <a:accent2>
          <a:srgbClr val="FF9933"/>
        </a:accent2>
        <a:accent3>
          <a:srgbClr val="F6FAF5"/>
        </a:accent3>
        <a:accent4>
          <a:srgbClr val="006765"/>
        </a:accent4>
        <a:accent5>
          <a:srgbClr val="F1F5F0"/>
        </a:accent5>
        <a:accent6>
          <a:srgbClr val="E78A2D"/>
        </a:accent6>
        <a:hlink>
          <a:srgbClr val="636395"/>
        </a:hlink>
        <a:folHlink>
          <a:srgbClr val="CC33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3">
        <a:dk1>
          <a:srgbClr val="000000"/>
        </a:dk1>
        <a:lt1>
          <a:srgbClr val="CCFFCC"/>
        </a:lt1>
        <a:dk2>
          <a:srgbClr val="E88A00"/>
        </a:dk2>
        <a:lt2>
          <a:srgbClr val="C0C0C0"/>
        </a:lt2>
        <a:accent1>
          <a:srgbClr val="CCECFF"/>
        </a:accent1>
        <a:accent2>
          <a:srgbClr val="336600"/>
        </a:accent2>
        <a:accent3>
          <a:srgbClr val="E2FFE2"/>
        </a:accent3>
        <a:accent4>
          <a:srgbClr val="000000"/>
        </a:accent4>
        <a:accent5>
          <a:srgbClr val="E2F4FF"/>
        </a:accent5>
        <a:accent6>
          <a:srgbClr val="2D5C00"/>
        </a:accent6>
        <a:hlink>
          <a:srgbClr val="3333CC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4">
        <a:dk1>
          <a:srgbClr val="000000"/>
        </a:dk1>
        <a:lt1>
          <a:srgbClr val="FFFFCC"/>
        </a:lt1>
        <a:dk2>
          <a:srgbClr val="CC3300"/>
        </a:dk2>
        <a:lt2>
          <a:srgbClr val="C0C0C0"/>
        </a:lt2>
        <a:accent1>
          <a:srgbClr val="FFFFCC"/>
        </a:accent1>
        <a:accent2>
          <a:srgbClr val="339933"/>
        </a:accent2>
        <a:accent3>
          <a:srgbClr val="FFFFE2"/>
        </a:accent3>
        <a:accent4>
          <a:srgbClr val="000000"/>
        </a:accent4>
        <a:accent5>
          <a:srgbClr val="FFFFE2"/>
        </a:accent5>
        <a:accent6>
          <a:srgbClr val="2D8A2D"/>
        </a:accent6>
        <a:hlink>
          <a:srgbClr val="0066FF"/>
        </a:hlink>
        <a:folHlink>
          <a:srgbClr val="6F6F9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5">
        <a:dk1>
          <a:srgbClr val="636395"/>
        </a:dk1>
        <a:lt1>
          <a:srgbClr val="FFE2C5"/>
        </a:lt1>
        <a:dk2>
          <a:srgbClr val="000000"/>
        </a:dk2>
        <a:lt2>
          <a:srgbClr val="C0C0C0"/>
        </a:lt2>
        <a:accent1>
          <a:srgbClr val="FFE1E1"/>
        </a:accent1>
        <a:accent2>
          <a:srgbClr val="FF9933"/>
        </a:accent2>
        <a:accent3>
          <a:srgbClr val="FFEEDF"/>
        </a:accent3>
        <a:accent4>
          <a:srgbClr val="53537E"/>
        </a:accent4>
        <a:accent5>
          <a:srgbClr val="FFEEEE"/>
        </a:accent5>
        <a:accent6>
          <a:srgbClr val="E78A2D"/>
        </a:accent6>
        <a:hlink>
          <a:srgbClr val="008080"/>
        </a:hlink>
        <a:folHlink>
          <a:srgbClr val="33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6">
        <a:dk1>
          <a:srgbClr val="626292"/>
        </a:dk1>
        <a:lt1>
          <a:srgbClr val="CCECFF"/>
        </a:lt1>
        <a:dk2>
          <a:srgbClr val="3333CC"/>
        </a:dk2>
        <a:lt2>
          <a:srgbClr val="C0C0C0"/>
        </a:lt2>
        <a:accent1>
          <a:srgbClr val="D9F1FF"/>
        </a:accent1>
        <a:accent2>
          <a:srgbClr val="FF9900"/>
        </a:accent2>
        <a:accent3>
          <a:srgbClr val="E2F4FF"/>
        </a:accent3>
        <a:accent4>
          <a:srgbClr val="53537C"/>
        </a:accent4>
        <a:accent5>
          <a:srgbClr val="E9F7FF"/>
        </a:accent5>
        <a:accent6>
          <a:srgbClr val="E78A00"/>
        </a:accent6>
        <a:hlink>
          <a:srgbClr val="CC0066"/>
        </a:hlink>
        <a:folHlink>
          <a:srgbClr val="0099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7">
        <a:dk1>
          <a:srgbClr val="0066CC"/>
        </a:dk1>
        <a:lt1>
          <a:srgbClr val="FFE1E1"/>
        </a:lt1>
        <a:dk2>
          <a:srgbClr val="006600"/>
        </a:dk2>
        <a:lt2>
          <a:srgbClr val="C0C0C0"/>
        </a:lt2>
        <a:accent1>
          <a:srgbClr val="FFFFCC"/>
        </a:accent1>
        <a:accent2>
          <a:srgbClr val="009999"/>
        </a:accent2>
        <a:accent3>
          <a:srgbClr val="FFEEEE"/>
        </a:accent3>
        <a:accent4>
          <a:srgbClr val="0056AE"/>
        </a:accent4>
        <a:accent5>
          <a:srgbClr val="FFFFE2"/>
        </a:accent5>
        <a:accent6>
          <a:srgbClr val="008A8A"/>
        </a:accent6>
        <a:hlink>
          <a:srgbClr val="EC0000"/>
        </a:hlink>
        <a:folHlink>
          <a:srgbClr val="0099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古瓶荷花 8">
        <a:dk1>
          <a:srgbClr val="292929"/>
        </a:dk1>
        <a:lt1>
          <a:srgbClr val="DDDDDD"/>
        </a:lt1>
        <a:dk2>
          <a:srgbClr val="0066CC"/>
        </a:dk2>
        <a:lt2>
          <a:srgbClr val="B2B2B2"/>
        </a:lt2>
        <a:accent1>
          <a:srgbClr val="CACADC"/>
        </a:accent1>
        <a:accent2>
          <a:srgbClr val="FFCC00"/>
        </a:accent2>
        <a:accent3>
          <a:srgbClr val="EBEBEB"/>
        </a:accent3>
        <a:accent4>
          <a:srgbClr val="212121"/>
        </a:accent4>
        <a:accent5>
          <a:srgbClr val="E1E1EB"/>
        </a:accent5>
        <a:accent6>
          <a:srgbClr val="E7B900"/>
        </a:accent6>
        <a:hlink>
          <a:srgbClr val="008080"/>
        </a:hlink>
        <a:folHlink>
          <a:srgbClr val="7D7DA9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第一PPT模板网-WWW.1PPT.COM  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29</TotalTime>
  <Pages>0</Pages>
  <Words>1039</Words>
  <Characters>0</Characters>
  <Application>Microsoft Office PowerPoint</Application>
  <DocSecurity>0</DocSecurity>
  <PresentationFormat>全屏显示(4:3)</PresentationFormat>
  <Lines>0</Lines>
  <Paragraphs>208</Paragraphs>
  <Slides>34</Slides>
  <Notes>1</Notes>
  <HiddenSlides>0</HiddenSlides>
  <MMClips>1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34</vt:i4>
      </vt:variant>
    </vt:vector>
  </HeadingPairs>
  <TitlesOfParts>
    <vt:vector size="43" baseType="lpstr">
      <vt:lpstr>Times New Roman</vt:lpstr>
      <vt:lpstr>宋体</vt:lpstr>
      <vt:lpstr>Arial</vt:lpstr>
      <vt:lpstr>Calibri</vt:lpstr>
      <vt:lpstr>Wingdings</vt:lpstr>
      <vt:lpstr>楷体_GB2312</vt:lpstr>
      <vt:lpstr>黑体</vt:lpstr>
      <vt:lpstr>第一PPT模板网-WWW.1PPT.COM</vt:lpstr>
      <vt:lpstr>第一PPT模板网-WWW.1PPT.COM  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读一读</vt:lpstr>
      <vt:lpstr>PowerPoint 演示文稿</vt:lpstr>
      <vt:lpstr>填一填 :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huà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人   火   文   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第一PPT模板网-WWW.1PPT.COM</dc:title>
  <dc:subject>第一PPT模板网-WWW.1PPT.COM</dc:subject>
  <dc:creator>第一PPT模板网-WWW.1PPT.COM</dc:creator>
  <cp:keywords>第一PPT模板网-WWW.1PPT.COM</cp:keywords>
  <dc:description>第一PPT模板网-WWW.1PPT.COM_x000d_
</dc:description>
  <cp:lastModifiedBy>微软用户</cp:lastModifiedBy>
  <cp:revision>41</cp:revision>
  <dcterms:created xsi:type="dcterms:W3CDTF">2004-07-22T02:24:07Z</dcterms:created>
  <dcterms:modified xsi:type="dcterms:W3CDTF">2016-12-20T03:21:24Z</dcterms:modified>
  <cp:category>第一PPT模板网-WWW.1PPT.COM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2052-8.1.0.3442</vt:lpwstr>
  </property>
</Properties>
</file>