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8" r:id="rId2"/>
    <p:sldMasterId id="2147483682" r:id="rId3"/>
  </p:sldMasterIdLst>
  <p:notesMasterIdLst>
    <p:notesMasterId r:id="rId72"/>
  </p:notesMasterIdLst>
  <p:sldIdLst>
    <p:sldId id="266" r:id="rId4"/>
    <p:sldId id="265" r:id="rId5"/>
    <p:sldId id="259" r:id="rId6"/>
    <p:sldId id="267" r:id="rId7"/>
    <p:sldId id="261" r:id="rId8"/>
    <p:sldId id="373" r:id="rId9"/>
    <p:sldId id="374" r:id="rId10"/>
    <p:sldId id="372" r:id="rId11"/>
    <p:sldId id="262" r:id="rId12"/>
    <p:sldId id="263" r:id="rId13"/>
    <p:sldId id="264" r:id="rId14"/>
    <p:sldId id="269" r:id="rId15"/>
    <p:sldId id="272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88" r:id="rId28"/>
    <p:sldId id="326" r:id="rId29"/>
    <p:sldId id="327" r:id="rId30"/>
    <p:sldId id="382" r:id="rId31"/>
    <p:sldId id="383" r:id="rId32"/>
    <p:sldId id="384" r:id="rId33"/>
    <p:sldId id="385" r:id="rId34"/>
    <p:sldId id="386" r:id="rId35"/>
    <p:sldId id="387" r:id="rId36"/>
    <p:sldId id="381" r:id="rId37"/>
    <p:sldId id="293" r:id="rId38"/>
    <p:sldId id="328" r:id="rId39"/>
    <p:sldId id="289" r:id="rId40"/>
    <p:sldId id="290" r:id="rId41"/>
    <p:sldId id="291" r:id="rId42"/>
    <p:sldId id="371" r:id="rId43"/>
    <p:sldId id="344" r:id="rId44"/>
    <p:sldId id="332" r:id="rId45"/>
    <p:sldId id="331" r:id="rId46"/>
    <p:sldId id="333" r:id="rId47"/>
    <p:sldId id="334" r:id="rId48"/>
    <p:sldId id="335" r:id="rId49"/>
    <p:sldId id="336" r:id="rId50"/>
    <p:sldId id="337" r:id="rId51"/>
    <p:sldId id="338" r:id="rId52"/>
    <p:sldId id="392" r:id="rId53"/>
    <p:sldId id="391" r:id="rId54"/>
    <p:sldId id="437" r:id="rId55"/>
    <p:sldId id="394" r:id="rId56"/>
    <p:sldId id="395" r:id="rId57"/>
    <p:sldId id="341" r:id="rId58"/>
    <p:sldId id="299" r:id="rId59"/>
    <p:sldId id="396" r:id="rId60"/>
    <p:sldId id="388" r:id="rId61"/>
    <p:sldId id="389" r:id="rId62"/>
    <p:sldId id="342" r:id="rId63"/>
    <p:sldId id="343" r:id="rId64"/>
    <p:sldId id="397" r:id="rId65"/>
    <p:sldId id="378" r:id="rId66"/>
    <p:sldId id="379" r:id="rId67"/>
    <p:sldId id="390" r:id="rId68"/>
    <p:sldId id="345" r:id="rId69"/>
    <p:sldId id="346" r:id="rId70"/>
    <p:sldId id="438" r:id="rId7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54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-246" y="-84"/>
      </p:cViewPr>
      <p:guideLst>
        <p:guide orient="horz" pos="2120"/>
        <p:guide pos="285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76" Type="http://schemas.openxmlformats.org/officeDocument/2006/relationships/tableStyles" Target="tableStyles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61" Type="http://schemas.openxmlformats.org/officeDocument/2006/relationships/slide" Target="slides/slide58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39.emf"/><Relationship Id="rId3" Type="http://schemas.openxmlformats.org/officeDocument/2006/relationships/image" Target="../media/image34.emf"/><Relationship Id="rId7" Type="http://schemas.openxmlformats.org/officeDocument/2006/relationships/image" Target="../media/image38.emf"/><Relationship Id="rId2" Type="http://schemas.openxmlformats.org/officeDocument/2006/relationships/image" Target="../media/image33.emf"/><Relationship Id="rId1" Type="http://schemas.openxmlformats.org/officeDocument/2006/relationships/image" Target="../media/image32.emf"/><Relationship Id="rId6" Type="http://schemas.openxmlformats.org/officeDocument/2006/relationships/image" Target="../media/image37.emf"/><Relationship Id="rId5" Type="http://schemas.openxmlformats.org/officeDocument/2006/relationships/image" Target="../media/image36.emf"/><Relationship Id="rId4" Type="http://schemas.openxmlformats.org/officeDocument/2006/relationships/image" Target="../media/image35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3.png"/><Relationship Id="rId1" Type="http://schemas.openxmlformats.org/officeDocument/2006/relationships/image" Target="../media/image41.png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3.png"/><Relationship Id="rId1" Type="http://schemas.openxmlformats.org/officeDocument/2006/relationships/image" Target="../media/image41.png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3.png"/><Relationship Id="rId1" Type="http://schemas.openxmlformats.org/officeDocument/2006/relationships/image" Target="../media/image41.png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image" Target="../media/image3.png"/><Relationship Id="rId1" Type="http://schemas.openxmlformats.org/officeDocument/2006/relationships/image" Target="../media/image41.png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image" Target="../media/image3.png"/><Relationship Id="rId1" Type="http://schemas.openxmlformats.org/officeDocument/2006/relationships/image" Target="../media/image41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43F4A4-BB4D-4E0D-9532-0F6794AB5359}" type="datetimeFigureOut">
              <a:rPr lang="zh-CN" altLang="en-US" smtClean="0"/>
              <a:t>2016-12-20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DDBEFD-33E2-4033-A454-1E82EFD5AA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5874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8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DDBEFD-33E2-4033-A454-1E82EFD5AA4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11603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886B6E-AC71-4A17-BF0E-332C1BD7340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448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44A8C0-72AA-4F29-A471-CEB1C45BE0D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4890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8F20C5-4CAD-4753-A589-0627C6F28BE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4968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bg>
      <p:bgPr>
        <a:blipFill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3073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>
              <a:defRPr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</a:p>
        </p:txBody>
      </p:sp>
      <p:sp>
        <p:nvSpPr>
          <p:cNvPr id="3075" name="副标题 3074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075"/>
          <p:cNvSpPr>
            <a:spLocks noGrp="1"/>
          </p:cNvSpPr>
          <p:nvPr>
            <p:ph type="dt" sz="half" idx="10"/>
          </p:nvPr>
        </p:nvSpPr>
        <p:spPr/>
        <p:txBody>
          <a:bodyPr anchor="t"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5" name="页脚占位符 3076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>
            <a:lvl1pPr>
              <a:defRPr/>
            </a:lvl1pPr>
          </a:lstStyle>
          <a:p>
            <a:endParaRPr lang="en-US" altLang="x-none"/>
          </a:p>
        </p:txBody>
      </p:sp>
      <p:sp>
        <p:nvSpPr>
          <p:cNvPr id="6" name="灯片编号占位符 30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6144F2-CC4B-4816-80C4-7F47A501F4DE}" type="slidenum">
              <a:rPr lang="zh-CN" alt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7297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205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205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205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6A4360-F59B-41CA-B301-3DCAD07F5A0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4999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205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205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205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3A7C53-AF14-4FAC-B606-3739BD09850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98812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205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205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205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4AD9AA-D7EA-4EB1-BEBD-1A8EBAF4220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412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205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205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205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FB00CA-44F5-4D0C-B1AE-180F2C0934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9586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05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205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205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3F5908-8E64-4619-8065-E5D9C14FF71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2920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05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205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205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0A98ADD-7BDA-4529-90AD-6AD2E3E9E10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3384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205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205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205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FB4E27-9EDB-49F9-A425-35C0178D25E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55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921FD2-6283-4C52-A9BE-73F8D10C97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884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205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205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205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52EF303-83AF-45FD-A5EC-1A4433461AB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5985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205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205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205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AF90FD-3D3F-4047-9493-0248AF54888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3893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205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205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205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C2C93D-3814-4728-870C-026436C0986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94699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664608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56284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7761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07865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353569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62774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205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87F83B-F461-4616-A4C0-7D249FD61A6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05263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8689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44826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77659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609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86D5280-3152-44CD-8EDD-0F6A26296E8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809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DC3FF0-BA4E-4894-A0C1-97529959309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862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EC330E-098C-46A5-8FBF-146082BCC68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253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22175B-4BDC-4F6D-AAF3-A33D6EFADCA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0746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EC7CF0B-C83E-49F3-A36A-DE1D65572E5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2420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3EBA09-A81B-4E20-A8D6-E7642DB7381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078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37BAA8C-F1C3-4234-9548-54BE7DFE4B60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69" r:id="rId2"/>
    <p:sldLayoutId id="2147483668" r:id="rId3"/>
    <p:sldLayoutId id="2147483667" r:id="rId4"/>
    <p:sldLayoutId id="2147483666" r:id="rId5"/>
    <p:sldLayoutId id="2147483665" r:id="rId6"/>
    <p:sldLayoutId id="2147483664" r:id="rId7"/>
    <p:sldLayoutId id="2147483663" r:id="rId8"/>
    <p:sldLayoutId id="2147483662" r:id="rId9"/>
    <p:sldLayoutId id="2147483661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buFont typeface="Arial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2049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301625" y="609600"/>
            <a:ext cx="8540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050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301625" y="1905000"/>
            <a:ext cx="8540750" cy="419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AAD737A-5454-40B0-AF5C-2F902A5D5A67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0" r:id="rId2"/>
    <p:sldLayoutId id="2147483679" r:id="rId3"/>
    <p:sldLayoutId id="2147483678" r:id="rId4"/>
    <p:sldLayoutId id="2147483677" r:id="rId5"/>
    <p:sldLayoutId id="2147483676" r:id="rId6"/>
    <p:sldLayoutId id="2147483675" r:id="rId7"/>
    <p:sldLayoutId id="2147483674" r:id="rId8"/>
    <p:sldLayoutId id="2147483673" r:id="rId9"/>
    <p:sldLayoutId id="2147483672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buFont typeface="Arial" pitchFamily="34" charset="0"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buFont typeface="Arial" pitchFamily="34" charset="0"/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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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54824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oleObject" Target="../embeddings/oleObject7.bin"/><Relationship Id="rId18" Type="http://schemas.openxmlformats.org/officeDocument/2006/relationships/oleObject" Target="../embeddings/oleObject12.bin"/><Relationship Id="rId3" Type="http://schemas.openxmlformats.org/officeDocument/2006/relationships/image" Target="../media/image4.jpeg"/><Relationship Id="rId7" Type="http://schemas.openxmlformats.org/officeDocument/2006/relationships/oleObject" Target="../embeddings/oleObject2.bin"/><Relationship Id="rId12" Type="http://schemas.openxmlformats.org/officeDocument/2006/relationships/oleObject" Target="../embeddings/oleObject6.bin"/><Relationship Id="rId17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0.bin"/><Relationship Id="rId20" Type="http://schemas.openxmlformats.org/officeDocument/2006/relationships/oleObject" Target="../embeddings/oleObject14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gif"/><Relationship Id="rId11" Type="http://schemas.openxmlformats.org/officeDocument/2006/relationships/image" Target="../media/image6.gif"/><Relationship Id="rId5" Type="http://schemas.openxmlformats.org/officeDocument/2006/relationships/image" Target="../media/image3.png"/><Relationship Id="rId15" Type="http://schemas.openxmlformats.org/officeDocument/2006/relationships/oleObject" Target="../embeddings/oleObject9.bin"/><Relationship Id="rId10" Type="http://schemas.openxmlformats.org/officeDocument/2006/relationships/oleObject" Target="../embeddings/oleObject5.bin"/><Relationship Id="rId19" Type="http://schemas.openxmlformats.org/officeDocument/2006/relationships/oleObject" Target="../embeddings/oleObject13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4.bin"/><Relationship Id="rId14" Type="http://schemas.openxmlformats.org/officeDocument/2006/relationships/oleObject" Target="../embeddings/oleObject8.bin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gi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emf"/><Relationship Id="rId13" Type="http://schemas.openxmlformats.org/officeDocument/2006/relationships/oleObject" Target="../embeddings/oleObject19.bin"/><Relationship Id="rId18" Type="http://schemas.openxmlformats.org/officeDocument/2006/relationships/image" Target="../media/image38.emf"/><Relationship Id="rId3" Type="http://schemas.openxmlformats.org/officeDocument/2006/relationships/audio" Target="../media/audio1.wav"/><Relationship Id="rId7" Type="http://schemas.openxmlformats.org/officeDocument/2006/relationships/oleObject" Target="../embeddings/oleObject16.bin"/><Relationship Id="rId12" Type="http://schemas.openxmlformats.org/officeDocument/2006/relationships/image" Target="../media/image35.emf"/><Relationship Id="rId17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37.emf"/><Relationship Id="rId20" Type="http://schemas.openxmlformats.org/officeDocument/2006/relationships/image" Target="../media/image39.e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32.emf"/><Relationship Id="rId11" Type="http://schemas.openxmlformats.org/officeDocument/2006/relationships/oleObject" Target="../embeddings/oleObject18.bin"/><Relationship Id="rId5" Type="http://schemas.openxmlformats.org/officeDocument/2006/relationships/oleObject" Target="../embeddings/oleObject15.bin"/><Relationship Id="rId15" Type="http://schemas.openxmlformats.org/officeDocument/2006/relationships/oleObject" Target="../embeddings/oleObject20.bin"/><Relationship Id="rId10" Type="http://schemas.openxmlformats.org/officeDocument/2006/relationships/image" Target="../media/image34.emf"/><Relationship Id="rId19" Type="http://schemas.openxmlformats.org/officeDocument/2006/relationships/oleObject" Target="../embeddings/oleObject22.bin"/><Relationship Id="rId4" Type="http://schemas.openxmlformats.org/officeDocument/2006/relationships/image" Target="../media/image40.jpeg"/><Relationship Id="rId9" Type="http://schemas.openxmlformats.org/officeDocument/2006/relationships/oleObject" Target="../embeddings/oleObject17.bin"/><Relationship Id="rId14" Type="http://schemas.openxmlformats.org/officeDocument/2006/relationships/image" Target="../media/image36.e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13" Type="http://schemas.openxmlformats.org/officeDocument/2006/relationships/oleObject" Target="../embeddings/oleObject30.bin"/><Relationship Id="rId18" Type="http://schemas.openxmlformats.org/officeDocument/2006/relationships/oleObject" Target="../embeddings/oleObject35.bin"/><Relationship Id="rId26" Type="http://schemas.openxmlformats.org/officeDocument/2006/relationships/oleObject" Target="../embeddings/oleObject43.bin"/><Relationship Id="rId3" Type="http://schemas.openxmlformats.org/officeDocument/2006/relationships/image" Target="../media/image40.jpeg"/><Relationship Id="rId21" Type="http://schemas.openxmlformats.org/officeDocument/2006/relationships/oleObject" Target="../embeddings/oleObject38.bin"/><Relationship Id="rId34" Type="http://schemas.openxmlformats.org/officeDocument/2006/relationships/oleObject" Target="../embeddings/oleObject51.bin"/><Relationship Id="rId7" Type="http://schemas.openxmlformats.org/officeDocument/2006/relationships/image" Target="../media/image3.png"/><Relationship Id="rId12" Type="http://schemas.openxmlformats.org/officeDocument/2006/relationships/oleObject" Target="../embeddings/oleObject29.bin"/><Relationship Id="rId17" Type="http://schemas.openxmlformats.org/officeDocument/2006/relationships/oleObject" Target="../embeddings/oleObject34.bin"/><Relationship Id="rId25" Type="http://schemas.openxmlformats.org/officeDocument/2006/relationships/oleObject" Target="../embeddings/oleObject42.bin"/><Relationship Id="rId33" Type="http://schemas.openxmlformats.org/officeDocument/2006/relationships/oleObject" Target="../embeddings/oleObject50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33.bin"/><Relationship Id="rId20" Type="http://schemas.openxmlformats.org/officeDocument/2006/relationships/oleObject" Target="../embeddings/oleObject37.bin"/><Relationship Id="rId29" Type="http://schemas.openxmlformats.org/officeDocument/2006/relationships/oleObject" Target="../embeddings/oleObject46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4.bin"/><Relationship Id="rId11" Type="http://schemas.openxmlformats.org/officeDocument/2006/relationships/oleObject" Target="../embeddings/oleObject28.bin"/><Relationship Id="rId24" Type="http://schemas.openxmlformats.org/officeDocument/2006/relationships/oleObject" Target="../embeddings/oleObject41.bin"/><Relationship Id="rId32" Type="http://schemas.openxmlformats.org/officeDocument/2006/relationships/oleObject" Target="../embeddings/oleObject49.bin"/><Relationship Id="rId5" Type="http://schemas.openxmlformats.org/officeDocument/2006/relationships/image" Target="../media/image41.png"/><Relationship Id="rId15" Type="http://schemas.openxmlformats.org/officeDocument/2006/relationships/oleObject" Target="../embeddings/oleObject32.bin"/><Relationship Id="rId23" Type="http://schemas.openxmlformats.org/officeDocument/2006/relationships/oleObject" Target="../embeddings/oleObject40.bin"/><Relationship Id="rId28" Type="http://schemas.openxmlformats.org/officeDocument/2006/relationships/oleObject" Target="../embeddings/oleObject45.bin"/><Relationship Id="rId36" Type="http://schemas.openxmlformats.org/officeDocument/2006/relationships/image" Target="../media/image42.emf"/><Relationship Id="rId10" Type="http://schemas.openxmlformats.org/officeDocument/2006/relationships/oleObject" Target="../embeddings/oleObject27.bin"/><Relationship Id="rId19" Type="http://schemas.openxmlformats.org/officeDocument/2006/relationships/oleObject" Target="../embeddings/oleObject36.bin"/><Relationship Id="rId31" Type="http://schemas.openxmlformats.org/officeDocument/2006/relationships/oleObject" Target="../embeddings/oleObject48.bin"/><Relationship Id="rId4" Type="http://schemas.openxmlformats.org/officeDocument/2006/relationships/oleObject" Target="../embeddings/oleObject23.bin"/><Relationship Id="rId9" Type="http://schemas.openxmlformats.org/officeDocument/2006/relationships/oleObject" Target="../embeddings/oleObject26.bin"/><Relationship Id="rId14" Type="http://schemas.openxmlformats.org/officeDocument/2006/relationships/oleObject" Target="../embeddings/oleObject31.bin"/><Relationship Id="rId22" Type="http://schemas.openxmlformats.org/officeDocument/2006/relationships/oleObject" Target="../embeddings/oleObject39.bin"/><Relationship Id="rId27" Type="http://schemas.openxmlformats.org/officeDocument/2006/relationships/oleObject" Target="../embeddings/oleObject44.bin"/><Relationship Id="rId30" Type="http://schemas.openxmlformats.org/officeDocument/2006/relationships/oleObject" Target="../embeddings/oleObject47.bin"/><Relationship Id="rId35" Type="http://schemas.openxmlformats.org/officeDocument/2006/relationships/oleObject" Target="../embeddings/oleObject52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5.bin"/><Relationship Id="rId13" Type="http://schemas.openxmlformats.org/officeDocument/2006/relationships/oleObject" Target="../embeddings/oleObject60.bin"/><Relationship Id="rId18" Type="http://schemas.openxmlformats.org/officeDocument/2006/relationships/oleObject" Target="../embeddings/oleObject65.bin"/><Relationship Id="rId26" Type="http://schemas.openxmlformats.org/officeDocument/2006/relationships/oleObject" Target="../embeddings/oleObject73.bin"/><Relationship Id="rId39" Type="http://schemas.openxmlformats.org/officeDocument/2006/relationships/oleObject" Target="../embeddings/oleObject86.bin"/><Relationship Id="rId3" Type="http://schemas.openxmlformats.org/officeDocument/2006/relationships/image" Target="../media/image40.jpeg"/><Relationship Id="rId21" Type="http://schemas.openxmlformats.org/officeDocument/2006/relationships/oleObject" Target="../embeddings/oleObject68.bin"/><Relationship Id="rId34" Type="http://schemas.openxmlformats.org/officeDocument/2006/relationships/oleObject" Target="../embeddings/oleObject81.bin"/><Relationship Id="rId42" Type="http://schemas.openxmlformats.org/officeDocument/2006/relationships/oleObject" Target="../embeddings/oleObject89.bin"/><Relationship Id="rId47" Type="http://schemas.openxmlformats.org/officeDocument/2006/relationships/image" Target="../media/image43.emf"/><Relationship Id="rId7" Type="http://schemas.openxmlformats.org/officeDocument/2006/relationships/image" Target="../media/image3.png"/><Relationship Id="rId12" Type="http://schemas.openxmlformats.org/officeDocument/2006/relationships/oleObject" Target="../embeddings/oleObject59.bin"/><Relationship Id="rId17" Type="http://schemas.openxmlformats.org/officeDocument/2006/relationships/oleObject" Target="../embeddings/oleObject64.bin"/><Relationship Id="rId25" Type="http://schemas.openxmlformats.org/officeDocument/2006/relationships/oleObject" Target="../embeddings/oleObject72.bin"/><Relationship Id="rId33" Type="http://schemas.openxmlformats.org/officeDocument/2006/relationships/oleObject" Target="../embeddings/oleObject80.bin"/><Relationship Id="rId38" Type="http://schemas.openxmlformats.org/officeDocument/2006/relationships/oleObject" Target="../embeddings/oleObject85.bin"/><Relationship Id="rId46" Type="http://schemas.openxmlformats.org/officeDocument/2006/relationships/oleObject" Target="../embeddings/oleObject93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3.bin"/><Relationship Id="rId20" Type="http://schemas.openxmlformats.org/officeDocument/2006/relationships/oleObject" Target="../embeddings/oleObject67.bin"/><Relationship Id="rId29" Type="http://schemas.openxmlformats.org/officeDocument/2006/relationships/oleObject" Target="../embeddings/oleObject76.bin"/><Relationship Id="rId41" Type="http://schemas.openxmlformats.org/officeDocument/2006/relationships/oleObject" Target="../embeddings/oleObject88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54.bin"/><Relationship Id="rId11" Type="http://schemas.openxmlformats.org/officeDocument/2006/relationships/oleObject" Target="../embeddings/oleObject58.bin"/><Relationship Id="rId24" Type="http://schemas.openxmlformats.org/officeDocument/2006/relationships/oleObject" Target="../embeddings/oleObject71.bin"/><Relationship Id="rId32" Type="http://schemas.openxmlformats.org/officeDocument/2006/relationships/oleObject" Target="../embeddings/oleObject79.bin"/><Relationship Id="rId37" Type="http://schemas.openxmlformats.org/officeDocument/2006/relationships/oleObject" Target="../embeddings/oleObject84.bin"/><Relationship Id="rId40" Type="http://schemas.openxmlformats.org/officeDocument/2006/relationships/oleObject" Target="../embeddings/oleObject87.bin"/><Relationship Id="rId45" Type="http://schemas.openxmlformats.org/officeDocument/2006/relationships/oleObject" Target="../embeddings/oleObject92.bin"/><Relationship Id="rId5" Type="http://schemas.openxmlformats.org/officeDocument/2006/relationships/image" Target="../media/image41.png"/><Relationship Id="rId15" Type="http://schemas.openxmlformats.org/officeDocument/2006/relationships/oleObject" Target="../embeddings/oleObject62.bin"/><Relationship Id="rId23" Type="http://schemas.openxmlformats.org/officeDocument/2006/relationships/oleObject" Target="../embeddings/oleObject70.bin"/><Relationship Id="rId28" Type="http://schemas.openxmlformats.org/officeDocument/2006/relationships/oleObject" Target="../embeddings/oleObject75.bin"/><Relationship Id="rId36" Type="http://schemas.openxmlformats.org/officeDocument/2006/relationships/oleObject" Target="../embeddings/oleObject83.bin"/><Relationship Id="rId10" Type="http://schemas.openxmlformats.org/officeDocument/2006/relationships/oleObject" Target="../embeddings/oleObject57.bin"/><Relationship Id="rId19" Type="http://schemas.openxmlformats.org/officeDocument/2006/relationships/oleObject" Target="../embeddings/oleObject66.bin"/><Relationship Id="rId31" Type="http://schemas.openxmlformats.org/officeDocument/2006/relationships/oleObject" Target="../embeddings/oleObject78.bin"/><Relationship Id="rId44" Type="http://schemas.openxmlformats.org/officeDocument/2006/relationships/oleObject" Target="../embeddings/oleObject91.bin"/><Relationship Id="rId4" Type="http://schemas.openxmlformats.org/officeDocument/2006/relationships/oleObject" Target="../embeddings/oleObject53.bin"/><Relationship Id="rId9" Type="http://schemas.openxmlformats.org/officeDocument/2006/relationships/oleObject" Target="../embeddings/oleObject56.bin"/><Relationship Id="rId14" Type="http://schemas.openxmlformats.org/officeDocument/2006/relationships/oleObject" Target="../embeddings/oleObject61.bin"/><Relationship Id="rId22" Type="http://schemas.openxmlformats.org/officeDocument/2006/relationships/oleObject" Target="../embeddings/oleObject69.bin"/><Relationship Id="rId27" Type="http://schemas.openxmlformats.org/officeDocument/2006/relationships/oleObject" Target="../embeddings/oleObject74.bin"/><Relationship Id="rId30" Type="http://schemas.openxmlformats.org/officeDocument/2006/relationships/oleObject" Target="../embeddings/oleObject77.bin"/><Relationship Id="rId35" Type="http://schemas.openxmlformats.org/officeDocument/2006/relationships/oleObject" Target="../embeddings/oleObject82.bin"/><Relationship Id="rId43" Type="http://schemas.openxmlformats.org/officeDocument/2006/relationships/oleObject" Target="../embeddings/oleObject90.bin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6.bin"/><Relationship Id="rId13" Type="http://schemas.openxmlformats.org/officeDocument/2006/relationships/oleObject" Target="../embeddings/oleObject101.bin"/><Relationship Id="rId18" Type="http://schemas.openxmlformats.org/officeDocument/2006/relationships/oleObject" Target="../embeddings/oleObject106.bin"/><Relationship Id="rId26" Type="http://schemas.openxmlformats.org/officeDocument/2006/relationships/oleObject" Target="../embeddings/oleObject114.bin"/><Relationship Id="rId3" Type="http://schemas.openxmlformats.org/officeDocument/2006/relationships/image" Target="../media/image40.jpeg"/><Relationship Id="rId21" Type="http://schemas.openxmlformats.org/officeDocument/2006/relationships/oleObject" Target="../embeddings/oleObject109.bin"/><Relationship Id="rId34" Type="http://schemas.openxmlformats.org/officeDocument/2006/relationships/oleObject" Target="../embeddings/oleObject122.bin"/><Relationship Id="rId7" Type="http://schemas.openxmlformats.org/officeDocument/2006/relationships/image" Target="../media/image3.png"/><Relationship Id="rId12" Type="http://schemas.openxmlformats.org/officeDocument/2006/relationships/oleObject" Target="../embeddings/oleObject100.bin"/><Relationship Id="rId17" Type="http://schemas.openxmlformats.org/officeDocument/2006/relationships/oleObject" Target="../embeddings/oleObject105.bin"/><Relationship Id="rId25" Type="http://schemas.openxmlformats.org/officeDocument/2006/relationships/oleObject" Target="../embeddings/oleObject113.bin"/><Relationship Id="rId33" Type="http://schemas.openxmlformats.org/officeDocument/2006/relationships/oleObject" Target="../embeddings/oleObject121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04.bin"/><Relationship Id="rId20" Type="http://schemas.openxmlformats.org/officeDocument/2006/relationships/oleObject" Target="../embeddings/oleObject108.bin"/><Relationship Id="rId29" Type="http://schemas.openxmlformats.org/officeDocument/2006/relationships/oleObject" Target="../embeddings/oleObject117.bin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95.bin"/><Relationship Id="rId11" Type="http://schemas.openxmlformats.org/officeDocument/2006/relationships/oleObject" Target="../embeddings/oleObject99.bin"/><Relationship Id="rId24" Type="http://schemas.openxmlformats.org/officeDocument/2006/relationships/oleObject" Target="../embeddings/oleObject112.bin"/><Relationship Id="rId32" Type="http://schemas.openxmlformats.org/officeDocument/2006/relationships/oleObject" Target="../embeddings/oleObject120.bin"/><Relationship Id="rId5" Type="http://schemas.openxmlformats.org/officeDocument/2006/relationships/image" Target="../media/image41.png"/><Relationship Id="rId15" Type="http://schemas.openxmlformats.org/officeDocument/2006/relationships/oleObject" Target="../embeddings/oleObject103.bin"/><Relationship Id="rId23" Type="http://schemas.openxmlformats.org/officeDocument/2006/relationships/oleObject" Target="../embeddings/oleObject111.bin"/><Relationship Id="rId28" Type="http://schemas.openxmlformats.org/officeDocument/2006/relationships/oleObject" Target="../embeddings/oleObject116.bin"/><Relationship Id="rId10" Type="http://schemas.openxmlformats.org/officeDocument/2006/relationships/oleObject" Target="../embeddings/oleObject98.bin"/><Relationship Id="rId19" Type="http://schemas.openxmlformats.org/officeDocument/2006/relationships/oleObject" Target="../embeddings/oleObject107.bin"/><Relationship Id="rId31" Type="http://schemas.openxmlformats.org/officeDocument/2006/relationships/oleObject" Target="../embeddings/oleObject119.bin"/><Relationship Id="rId4" Type="http://schemas.openxmlformats.org/officeDocument/2006/relationships/oleObject" Target="../embeddings/oleObject94.bin"/><Relationship Id="rId9" Type="http://schemas.openxmlformats.org/officeDocument/2006/relationships/oleObject" Target="../embeddings/oleObject97.bin"/><Relationship Id="rId14" Type="http://schemas.openxmlformats.org/officeDocument/2006/relationships/oleObject" Target="../embeddings/oleObject102.bin"/><Relationship Id="rId22" Type="http://schemas.openxmlformats.org/officeDocument/2006/relationships/oleObject" Target="../embeddings/oleObject110.bin"/><Relationship Id="rId27" Type="http://schemas.openxmlformats.org/officeDocument/2006/relationships/oleObject" Target="../embeddings/oleObject115.bin"/><Relationship Id="rId30" Type="http://schemas.openxmlformats.org/officeDocument/2006/relationships/oleObject" Target="../embeddings/oleObject118.bin"/><Relationship Id="rId35" Type="http://schemas.openxmlformats.org/officeDocument/2006/relationships/image" Target="../media/image44.e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5.bin"/><Relationship Id="rId13" Type="http://schemas.openxmlformats.org/officeDocument/2006/relationships/oleObject" Target="../embeddings/oleObject130.bin"/><Relationship Id="rId18" Type="http://schemas.openxmlformats.org/officeDocument/2006/relationships/oleObject" Target="../embeddings/oleObject135.bin"/><Relationship Id="rId26" Type="http://schemas.openxmlformats.org/officeDocument/2006/relationships/oleObject" Target="../embeddings/oleObject143.bin"/><Relationship Id="rId3" Type="http://schemas.openxmlformats.org/officeDocument/2006/relationships/image" Target="../media/image40.jpeg"/><Relationship Id="rId21" Type="http://schemas.openxmlformats.org/officeDocument/2006/relationships/oleObject" Target="../embeddings/oleObject138.bin"/><Relationship Id="rId34" Type="http://schemas.openxmlformats.org/officeDocument/2006/relationships/oleObject" Target="../embeddings/oleObject151.bin"/><Relationship Id="rId7" Type="http://schemas.openxmlformats.org/officeDocument/2006/relationships/image" Target="../media/image3.png"/><Relationship Id="rId12" Type="http://schemas.openxmlformats.org/officeDocument/2006/relationships/oleObject" Target="../embeddings/oleObject129.bin"/><Relationship Id="rId17" Type="http://schemas.openxmlformats.org/officeDocument/2006/relationships/oleObject" Target="../embeddings/oleObject134.bin"/><Relationship Id="rId25" Type="http://schemas.openxmlformats.org/officeDocument/2006/relationships/oleObject" Target="../embeddings/oleObject142.bin"/><Relationship Id="rId33" Type="http://schemas.openxmlformats.org/officeDocument/2006/relationships/oleObject" Target="../embeddings/oleObject150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33.bin"/><Relationship Id="rId20" Type="http://schemas.openxmlformats.org/officeDocument/2006/relationships/oleObject" Target="../embeddings/oleObject137.bin"/><Relationship Id="rId29" Type="http://schemas.openxmlformats.org/officeDocument/2006/relationships/oleObject" Target="../embeddings/oleObject146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24.bin"/><Relationship Id="rId11" Type="http://schemas.openxmlformats.org/officeDocument/2006/relationships/oleObject" Target="../embeddings/oleObject128.bin"/><Relationship Id="rId24" Type="http://schemas.openxmlformats.org/officeDocument/2006/relationships/oleObject" Target="../embeddings/oleObject141.bin"/><Relationship Id="rId32" Type="http://schemas.openxmlformats.org/officeDocument/2006/relationships/oleObject" Target="../embeddings/oleObject149.bin"/><Relationship Id="rId5" Type="http://schemas.openxmlformats.org/officeDocument/2006/relationships/image" Target="../media/image41.png"/><Relationship Id="rId15" Type="http://schemas.openxmlformats.org/officeDocument/2006/relationships/oleObject" Target="../embeddings/oleObject132.bin"/><Relationship Id="rId23" Type="http://schemas.openxmlformats.org/officeDocument/2006/relationships/oleObject" Target="../embeddings/oleObject140.bin"/><Relationship Id="rId28" Type="http://schemas.openxmlformats.org/officeDocument/2006/relationships/oleObject" Target="../embeddings/oleObject145.bin"/><Relationship Id="rId36" Type="http://schemas.openxmlformats.org/officeDocument/2006/relationships/image" Target="../media/image45.emf"/><Relationship Id="rId10" Type="http://schemas.openxmlformats.org/officeDocument/2006/relationships/oleObject" Target="../embeddings/oleObject127.bin"/><Relationship Id="rId19" Type="http://schemas.openxmlformats.org/officeDocument/2006/relationships/oleObject" Target="../embeddings/oleObject136.bin"/><Relationship Id="rId31" Type="http://schemas.openxmlformats.org/officeDocument/2006/relationships/oleObject" Target="../embeddings/oleObject148.bin"/><Relationship Id="rId4" Type="http://schemas.openxmlformats.org/officeDocument/2006/relationships/oleObject" Target="../embeddings/oleObject123.bin"/><Relationship Id="rId9" Type="http://schemas.openxmlformats.org/officeDocument/2006/relationships/oleObject" Target="../embeddings/oleObject126.bin"/><Relationship Id="rId14" Type="http://schemas.openxmlformats.org/officeDocument/2006/relationships/oleObject" Target="../embeddings/oleObject131.bin"/><Relationship Id="rId22" Type="http://schemas.openxmlformats.org/officeDocument/2006/relationships/oleObject" Target="../embeddings/oleObject139.bin"/><Relationship Id="rId27" Type="http://schemas.openxmlformats.org/officeDocument/2006/relationships/oleObject" Target="../embeddings/oleObject144.bin"/><Relationship Id="rId30" Type="http://schemas.openxmlformats.org/officeDocument/2006/relationships/oleObject" Target="../embeddings/oleObject147.bin"/><Relationship Id="rId35" Type="http://schemas.openxmlformats.org/officeDocument/2006/relationships/oleObject" Target="../embeddings/oleObject152.bin"/></Relationships>
</file>

<file path=ppt/slides/_rels/slide33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159.bin"/><Relationship Id="rId18" Type="http://schemas.openxmlformats.org/officeDocument/2006/relationships/oleObject" Target="../embeddings/oleObject164.bin"/><Relationship Id="rId26" Type="http://schemas.openxmlformats.org/officeDocument/2006/relationships/oleObject" Target="../embeddings/oleObject172.bin"/><Relationship Id="rId39" Type="http://schemas.openxmlformats.org/officeDocument/2006/relationships/oleObject" Target="../embeddings/oleObject185.bin"/><Relationship Id="rId3" Type="http://schemas.openxmlformats.org/officeDocument/2006/relationships/audio" Target="../media/audio3.wav"/><Relationship Id="rId21" Type="http://schemas.openxmlformats.org/officeDocument/2006/relationships/oleObject" Target="../embeddings/oleObject167.bin"/><Relationship Id="rId34" Type="http://schemas.openxmlformats.org/officeDocument/2006/relationships/oleObject" Target="../embeddings/oleObject180.bin"/><Relationship Id="rId42" Type="http://schemas.openxmlformats.org/officeDocument/2006/relationships/oleObject" Target="../embeddings/oleObject188.bin"/><Relationship Id="rId47" Type="http://schemas.openxmlformats.org/officeDocument/2006/relationships/oleObject" Target="../embeddings/oleObject193.bin"/><Relationship Id="rId7" Type="http://schemas.openxmlformats.org/officeDocument/2006/relationships/oleObject" Target="../embeddings/oleObject154.bin"/><Relationship Id="rId12" Type="http://schemas.openxmlformats.org/officeDocument/2006/relationships/oleObject" Target="../embeddings/oleObject158.bin"/><Relationship Id="rId17" Type="http://schemas.openxmlformats.org/officeDocument/2006/relationships/oleObject" Target="../embeddings/oleObject163.bin"/><Relationship Id="rId25" Type="http://schemas.openxmlformats.org/officeDocument/2006/relationships/oleObject" Target="../embeddings/oleObject171.bin"/><Relationship Id="rId33" Type="http://schemas.openxmlformats.org/officeDocument/2006/relationships/oleObject" Target="../embeddings/oleObject179.bin"/><Relationship Id="rId38" Type="http://schemas.openxmlformats.org/officeDocument/2006/relationships/oleObject" Target="../embeddings/oleObject184.bin"/><Relationship Id="rId46" Type="http://schemas.openxmlformats.org/officeDocument/2006/relationships/oleObject" Target="../embeddings/oleObject192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162.bin"/><Relationship Id="rId20" Type="http://schemas.openxmlformats.org/officeDocument/2006/relationships/oleObject" Target="../embeddings/oleObject166.bin"/><Relationship Id="rId29" Type="http://schemas.openxmlformats.org/officeDocument/2006/relationships/oleObject" Target="../embeddings/oleObject175.bin"/><Relationship Id="rId41" Type="http://schemas.openxmlformats.org/officeDocument/2006/relationships/oleObject" Target="../embeddings/oleObject187.bin"/><Relationship Id="rId1" Type="http://schemas.openxmlformats.org/officeDocument/2006/relationships/vmlDrawing" Target="../drawings/vmlDrawing7.vml"/><Relationship Id="rId6" Type="http://schemas.openxmlformats.org/officeDocument/2006/relationships/image" Target="../media/image41.png"/><Relationship Id="rId11" Type="http://schemas.openxmlformats.org/officeDocument/2006/relationships/oleObject" Target="../embeddings/oleObject157.bin"/><Relationship Id="rId24" Type="http://schemas.openxmlformats.org/officeDocument/2006/relationships/oleObject" Target="../embeddings/oleObject170.bin"/><Relationship Id="rId32" Type="http://schemas.openxmlformats.org/officeDocument/2006/relationships/oleObject" Target="../embeddings/oleObject178.bin"/><Relationship Id="rId37" Type="http://schemas.openxmlformats.org/officeDocument/2006/relationships/oleObject" Target="../embeddings/oleObject183.bin"/><Relationship Id="rId40" Type="http://schemas.openxmlformats.org/officeDocument/2006/relationships/oleObject" Target="../embeddings/oleObject186.bin"/><Relationship Id="rId45" Type="http://schemas.openxmlformats.org/officeDocument/2006/relationships/oleObject" Target="../embeddings/oleObject191.bin"/><Relationship Id="rId5" Type="http://schemas.openxmlformats.org/officeDocument/2006/relationships/oleObject" Target="../embeddings/oleObject153.bin"/><Relationship Id="rId15" Type="http://schemas.openxmlformats.org/officeDocument/2006/relationships/oleObject" Target="../embeddings/oleObject161.bin"/><Relationship Id="rId23" Type="http://schemas.openxmlformats.org/officeDocument/2006/relationships/oleObject" Target="../embeddings/oleObject169.bin"/><Relationship Id="rId28" Type="http://schemas.openxmlformats.org/officeDocument/2006/relationships/oleObject" Target="../embeddings/oleObject174.bin"/><Relationship Id="rId36" Type="http://schemas.openxmlformats.org/officeDocument/2006/relationships/oleObject" Target="../embeddings/oleObject182.bin"/><Relationship Id="rId49" Type="http://schemas.openxmlformats.org/officeDocument/2006/relationships/image" Target="../media/image46.emf"/><Relationship Id="rId10" Type="http://schemas.openxmlformats.org/officeDocument/2006/relationships/oleObject" Target="../embeddings/oleObject156.bin"/><Relationship Id="rId19" Type="http://schemas.openxmlformats.org/officeDocument/2006/relationships/oleObject" Target="../embeddings/oleObject165.bin"/><Relationship Id="rId31" Type="http://schemas.openxmlformats.org/officeDocument/2006/relationships/oleObject" Target="../embeddings/oleObject177.bin"/><Relationship Id="rId44" Type="http://schemas.openxmlformats.org/officeDocument/2006/relationships/oleObject" Target="../embeddings/oleObject190.bin"/><Relationship Id="rId4" Type="http://schemas.openxmlformats.org/officeDocument/2006/relationships/image" Target="../media/image40.jpeg"/><Relationship Id="rId9" Type="http://schemas.openxmlformats.org/officeDocument/2006/relationships/oleObject" Target="../embeddings/oleObject155.bin"/><Relationship Id="rId14" Type="http://schemas.openxmlformats.org/officeDocument/2006/relationships/oleObject" Target="../embeddings/oleObject160.bin"/><Relationship Id="rId22" Type="http://schemas.openxmlformats.org/officeDocument/2006/relationships/oleObject" Target="../embeddings/oleObject168.bin"/><Relationship Id="rId27" Type="http://schemas.openxmlformats.org/officeDocument/2006/relationships/oleObject" Target="../embeddings/oleObject173.bin"/><Relationship Id="rId30" Type="http://schemas.openxmlformats.org/officeDocument/2006/relationships/oleObject" Target="../embeddings/oleObject176.bin"/><Relationship Id="rId35" Type="http://schemas.openxmlformats.org/officeDocument/2006/relationships/oleObject" Target="../embeddings/oleObject181.bin"/><Relationship Id="rId43" Type="http://schemas.openxmlformats.org/officeDocument/2006/relationships/oleObject" Target="../embeddings/oleObject189.bin"/><Relationship Id="rId48" Type="http://schemas.openxmlformats.org/officeDocument/2006/relationships/oleObject" Target="../embeddings/oleObject194.bin"/><Relationship Id="rId8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6.bin"/><Relationship Id="rId13" Type="http://schemas.openxmlformats.org/officeDocument/2006/relationships/oleObject" Target="../embeddings/oleObject200.bin"/><Relationship Id="rId18" Type="http://schemas.openxmlformats.org/officeDocument/2006/relationships/oleObject" Target="../embeddings/oleObject205.bin"/><Relationship Id="rId3" Type="http://schemas.openxmlformats.org/officeDocument/2006/relationships/audio" Target="../media/audio5.wav"/><Relationship Id="rId7" Type="http://schemas.openxmlformats.org/officeDocument/2006/relationships/image" Target="../media/image5.gif"/><Relationship Id="rId12" Type="http://schemas.openxmlformats.org/officeDocument/2006/relationships/image" Target="../media/image6.gif"/><Relationship Id="rId17" Type="http://schemas.openxmlformats.org/officeDocument/2006/relationships/oleObject" Target="../embeddings/oleObject204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203.bin"/><Relationship Id="rId1" Type="http://schemas.openxmlformats.org/officeDocument/2006/relationships/vmlDrawing" Target="../drawings/vmlDrawing8.vml"/><Relationship Id="rId6" Type="http://schemas.openxmlformats.org/officeDocument/2006/relationships/image" Target="../media/image3.png"/><Relationship Id="rId11" Type="http://schemas.openxmlformats.org/officeDocument/2006/relationships/oleObject" Target="../embeddings/oleObject199.bin"/><Relationship Id="rId5" Type="http://schemas.openxmlformats.org/officeDocument/2006/relationships/oleObject" Target="../embeddings/oleObject195.bin"/><Relationship Id="rId15" Type="http://schemas.openxmlformats.org/officeDocument/2006/relationships/oleObject" Target="../embeddings/oleObject202.bin"/><Relationship Id="rId10" Type="http://schemas.openxmlformats.org/officeDocument/2006/relationships/oleObject" Target="../embeddings/oleObject198.bin"/><Relationship Id="rId19" Type="http://schemas.openxmlformats.org/officeDocument/2006/relationships/image" Target="../media/image56.png"/><Relationship Id="rId4" Type="http://schemas.openxmlformats.org/officeDocument/2006/relationships/image" Target="../media/image55.jpeg"/><Relationship Id="rId9" Type="http://schemas.openxmlformats.org/officeDocument/2006/relationships/oleObject" Target="../embeddings/oleObject197.bin"/><Relationship Id="rId14" Type="http://schemas.openxmlformats.org/officeDocument/2006/relationships/oleObject" Target="../embeddings/oleObject201.bin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gif"/><Relationship Id="rId4" Type="http://schemas.openxmlformats.org/officeDocument/2006/relationships/image" Target="../media/image5.gif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32599;&#33395;\&#23567;&#23567;&#30340;&#33337;2.wav" TargetMode="External"/><Relationship Id="rId4" Type="http://schemas.openxmlformats.org/officeDocument/2006/relationships/image" Target="../media/image62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35838;&#20214;\gequ%20.wav" TargetMode="External"/><Relationship Id="rId4" Type="http://schemas.openxmlformats.org/officeDocument/2006/relationships/image" Target="../media/image64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gif"/><Relationship Id="rId7" Type="http://schemas.openxmlformats.org/officeDocument/2006/relationships/image" Target="../media/image69.gif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gif"/><Relationship Id="rId5" Type="http://schemas.openxmlformats.org/officeDocument/2006/relationships/image" Target="../media/image67.png"/><Relationship Id="rId4" Type="http://schemas.openxmlformats.org/officeDocument/2006/relationships/image" Target="../media/image6.gif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70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n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72.png"/><Relationship Id="rId1" Type="http://schemas.openxmlformats.org/officeDocument/2006/relationships/slideLayout" Target="../slideLayouts/slideLayout2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71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gif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文本框 6146"/>
          <p:cNvSpPr txBox="1">
            <a:spLocks noChangeArrowheads="1"/>
          </p:cNvSpPr>
          <p:nvPr/>
        </p:nvSpPr>
        <p:spPr bwMode="auto">
          <a:xfrm>
            <a:off x="1819063" y="2060848"/>
            <a:ext cx="5478463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8000" b="1" dirty="0" smtClean="0">
                <a:solidFill>
                  <a:srgbClr val="0033CC"/>
                </a:solidFill>
                <a:ea typeface="楷体_GB2312" pitchFamily="49" charset="-122"/>
              </a:rPr>
              <a:t>2</a:t>
            </a:r>
            <a:r>
              <a:rPr lang="en-US" altLang="zh-CN" sz="8000" b="1" dirty="0" smtClean="0">
                <a:solidFill>
                  <a:srgbClr val="0033CC"/>
                </a:solidFill>
                <a:ea typeface="楷体_GB2312" pitchFamily="49" charset="-122"/>
              </a:rPr>
              <a:t>.</a:t>
            </a:r>
            <a:r>
              <a:rPr lang="zh-CN" altLang="en-US" sz="8000" b="1" dirty="0" smtClean="0">
                <a:solidFill>
                  <a:srgbClr val="0033CC"/>
                </a:solidFill>
                <a:ea typeface="楷体_GB2312" pitchFamily="49" charset="-122"/>
              </a:rPr>
              <a:t>小小的船</a:t>
            </a:r>
            <a:endParaRPr lang="zh-CN" altLang="en-US" sz="8000" b="1" dirty="0">
              <a:solidFill>
                <a:srgbClr val="0033CC"/>
              </a:solidFill>
              <a:ea typeface="楷体_GB2312" pitchFamily="49" charset="-122"/>
            </a:endParaRPr>
          </a:p>
        </p:txBody>
      </p:sp>
      <p:sp>
        <p:nvSpPr>
          <p:cNvPr id="6148" name="文本框 6147"/>
          <p:cNvSpPr txBox="1">
            <a:spLocks noChangeArrowheads="1"/>
          </p:cNvSpPr>
          <p:nvPr/>
        </p:nvSpPr>
        <p:spPr bwMode="auto">
          <a:xfrm>
            <a:off x="2987824" y="1541735"/>
            <a:ext cx="418231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3200">
                <a:solidFill>
                  <a:srgbClr val="0033CC"/>
                </a:solidFill>
                <a:latin typeface="宋体" pitchFamily="2" charset="-122"/>
              </a:rPr>
              <a:t>xiǎo xiǎo  de chuán</a:t>
            </a:r>
          </a:p>
        </p:txBody>
      </p:sp>
      <p:sp>
        <p:nvSpPr>
          <p:cNvPr id="5" name="矩形 4"/>
          <p:cNvSpPr/>
          <p:nvPr/>
        </p:nvSpPr>
        <p:spPr>
          <a:xfrm>
            <a:off x="1902241" y="5661248"/>
            <a:ext cx="536396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en-US" altLang="zh-CN" sz="24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WWW.1PPT.COM</a:t>
            </a:r>
            <a:endParaRPr lang="en-US" altLang="zh-CN" sz="2400" b="1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ldLvl="0"/>
      <p:bldP spid="6148" grpId="0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14337"/>
          <p:cNvSpPr>
            <a:spLocks noChangeAspect="1" noChangeArrowheads="1" noTextEdit="1"/>
          </p:cNvSpPr>
          <p:nvPr/>
        </p:nvSpPr>
        <p:spPr bwMode="auto">
          <a:xfrm>
            <a:off x="684213" y="692150"/>
            <a:ext cx="2371725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5" name="任意多边形 14338"/>
          <p:cNvSpPr>
            <a:spLocks noEditPoints="1" noChangeArrowheads="1"/>
          </p:cNvSpPr>
          <p:nvPr/>
        </p:nvSpPr>
        <p:spPr bwMode="auto">
          <a:xfrm>
            <a:off x="684213" y="704850"/>
            <a:ext cx="2333625" cy="2338388"/>
          </a:xfrm>
          <a:custGeom>
            <a:avLst/>
            <a:gdLst>
              <a:gd name="T0" fmla="*/ 627 w 1470"/>
              <a:gd name="T1" fmla="*/ 8 h 1473"/>
              <a:gd name="T2" fmla="*/ 755 w 1470"/>
              <a:gd name="T3" fmla="*/ 40 h 1473"/>
              <a:gd name="T4" fmla="*/ 811 w 1470"/>
              <a:gd name="T5" fmla="*/ 104 h 1473"/>
              <a:gd name="T6" fmla="*/ 787 w 1470"/>
              <a:gd name="T7" fmla="*/ 216 h 1473"/>
              <a:gd name="T8" fmla="*/ 771 w 1470"/>
              <a:gd name="T9" fmla="*/ 536 h 1473"/>
              <a:gd name="T10" fmla="*/ 755 w 1470"/>
              <a:gd name="T11" fmla="*/ 1081 h 1473"/>
              <a:gd name="T12" fmla="*/ 659 w 1470"/>
              <a:gd name="T13" fmla="*/ 1089 h 1473"/>
              <a:gd name="T14" fmla="*/ 667 w 1470"/>
              <a:gd name="T15" fmla="*/ 512 h 1473"/>
              <a:gd name="T16" fmla="*/ 651 w 1470"/>
              <a:gd name="T17" fmla="*/ 152 h 1473"/>
              <a:gd name="T18" fmla="*/ 627 w 1470"/>
              <a:gd name="T19" fmla="*/ 48 h 1473"/>
              <a:gd name="T20" fmla="*/ 48 w 1470"/>
              <a:gd name="T21" fmla="*/ 905 h 1473"/>
              <a:gd name="T22" fmla="*/ 233 w 1470"/>
              <a:gd name="T23" fmla="*/ 608 h 1473"/>
              <a:gd name="T24" fmla="*/ 305 w 1470"/>
              <a:gd name="T25" fmla="*/ 368 h 1473"/>
              <a:gd name="T26" fmla="*/ 305 w 1470"/>
              <a:gd name="T27" fmla="*/ 312 h 1473"/>
              <a:gd name="T28" fmla="*/ 410 w 1470"/>
              <a:gd name="T29" fmla="*/ 360 h 1473"/>
              <a:gd name="T30" fmla="*/ 434 w 1470"/>
              <a:gd name="T31" fmla="*/ 424 h 1473"/>
              <a:gd name="T32" fmla="*/ 369 w 1470"/>
              <a:gd name="T33" fmla="*/ 560 h 1473"/>
              <a:gd name="T34" fmla="*/ 145 w 1470"/>
              <a:gd name="T35" fmla="*/ 881 h 1473"/>
              <a:gd name="T36" fmla="*/ 40 w 1470"/>
              <a:gd name="T37" fmla="*/ 961 h 1473"/>
              <a:gd name="T38" fmla="*/ 530 w 1470"/>
              <a:gd name="T39" fmla="*/ 712 h 1473"/>
              <a:gd name="T40" fmla="*/ 554 w 1470"/>
              <a:gd name="T41" fmla="*/ 817 h 1473"/>
              <a:gd name="T42" fmla="*/ 514 w 1470"/>
              <a:gd name="T43" fmla="*/ 833 h 1473"/>
              <a:gd name="T44" fmla="*/ 353 w 1470"/>
              <a:gd name="T45" fmla="*/ 696 h 1473"/>
              <a:gd name="T46" fmla="*/ 426 w 1470"/>
              <a:gd name="T47" fmla="*/ 648 h 1473"/>
              <a:gd name="T48" fmla="*/ 530 w 1470"/>
              <a:gd name="T49" fmla="*/ 712 h 1473"/>
              <a:gd name="T50" fmla="*/ 835 w 1470"/>
              <a:gd name="T51" fmla="*/ 841 h 1473"/>
              <a:gd name="T52" fmla="*/ 908 w 1470"/>
              <a:gd name="T53" fmla="*/ 704 h 1473"/>
              <a:gd name="T54" fmla="*/ 1036 w 1470"/>
              <a:gd name="T55" fmla="*/ 448 h 1473"/>
              <a:gd name="T56" fmla="*/ 1052 w 1470"/>
              <a:gd name="T57" fmla="*/ 288 h 1473"/>
              <a:gd name="T58" fmla="*/ 1060 w 1470"/>
              <a:gd name="T59" fmla="*/ 248 h 1473"/>
              <a:gd name="T60" fmla="*/ 1157 w 1470"/>
              <a:gd name="T61" fmla="*/ 280 h 1473"/>
              <a:gd name="T62" fmla="*/ 1197 w 1470"/>
              <a:gd name="T63" fmla="*/ 360 h 1473"/>
              <a:gd name="T64" fmla="*/ 1100 w 1470"/>
              <a:gd name="T65" fmla="*/ 552 h 1473"/>
              <a:gd name="T66" fmla="*/ 924 w 1470"/>
              <a:gd name="T67" fmla="*/ 777 h 1473"/>
              <a:gd name="T68" fmla="*/ 1357 w 1470"/>
              <a:gd name="T69" fmla="*/ 672 h 1473"/>
              <a:gd name="T70" fmla="*/ 1341 w 1470"/>
              <a:gd name="T71" fmla="*/ 769 h 1473"/>
              <a:gd name="T72" fmla="*/ 1213 w 1470"/>
              <a:gd name="T73" fmla="*/ 688 h 1473"/>
              <a:gd name="T74" fmla="*/ 1157 w 1470"/>
              <a:gd name="T75" fmla="*/ 576 h 1473"/>
              <a:gd name="T76" fmla="*/ 1108 w 1470"/>
              <a:gd name="T77" fmla="*/ 993 h 1473"/>
              <a:gd name="T78" fmla="*/ 1044 w 1470"/>
              <a:gd name="T79" fmla="*/ 1017 h 1473"/>
              <a:gd name="T80" fmla="*/ 835 w 1470"/>
              <a:gd name="T81" fmla="*/ 1049 h 1473"/>
              <a:gd name="T82" fmla="*/ 538 w 1470"/>
              <a:gd name="T83" fmla="*/ 1081 h 1473"/>
              <a:gd name="T84" fmla="*/ 386 w 1470"/>
              <a:gd name="T85" fmla="*/ 1089 h 1473"/>
              <a:gd name="T86" fmla="*/ 313 w 1470"/>
              <a:gd name="T87" fmla="*/ 1041 h 1473"/>
              <a:gd name="T88" fmla="*/ 426 w 1470"/>
              <a:gd name="T89" fmla="*/ 1017 h 1473"/>
              <a:gd name="T90" fmla="*/ 739 w 1470"/>
              <a:gd name="T91" fmla="*/ 961 h 1473"/>
              <a:gd name="T92" fmla="*/ 956 w 1470"/>
              <a:gd name="T93" fmla="*/ 937 h 1473"/>
              <a:gd name="T94" fmla="*/ 1076 w 1470"/>
              <a:gd name="T95" fmla="*/ 953 h 1473"/>
              <a:gd name="T96" fmla="*/ 1108 w 1470"/>
              <a:gd name="T97" fmla="*/ 985 h 1473"/>
              <a:gd name="T98" fmla="*/ 1422 w 1470"/>
              <a:gd name="T99" fmla="*/ 1401 h 1473"/>
              <a:gd name="T100" fmla="*/ 1213 w 1470"/>
              <a:gd name="T101" fmla="*/ 1393 h 1473"/>
              <a:gd name="T102" fmla="*/ 932 w 1470"/>
              <a:gd name="T103" fmla="*/ 1393 h 1473"/>
              <a:gd name="T104" fmla="*/ 586 w 1470"/>
              <a:gd name="T105" fmla="*/ 1417 h 1473"/>
              <a:gd name="T106" fmla="*/ 153 w 1470"/>
              <a:gd name="T107" fmla="*/ 1473 h 1473"/>
              <a:gd name="T108" fmla="*/ 0 w 1470"/>
              <a:gd name="T109" fmla="*/ 1417 h 1473"/>
              <a:gd name="T110" fmla="*/ 72 w 1470"/>
              <a:gd name="T111" fmla="*/ 1385 h 1473"/>
              <a:gd name="T112" fmla="*/ 249 w 1470"/>
              <a:gd name="T113" fmla="*/ 1377 h 1473"/>
              <a:gd name="T114" fmla="*/ 691 w 1470"/>
              <a:gd name="T115" fmla="*/ 1329 h 1473"/>
              <a:gd name="T116" fmla="*/ 1116 w 1470"/>
              <a:gd name="T117" fmla="*/ 1281 h 1473"/>
              <a:gd name="T118" fmla="*/ 1398 w 1470"/>
              <a:gd name="T119" fmla="*/ 1305 h 1473"/>
              <a:gd name="T120" fmla="*/ 1470 w 1470"/>
              <a:gd name="T121" fmla="*/ 1401 h 1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470" h="1473">
                <a:moveTo>
                  <a:pt x="627" y="48"/>
                </a:moveTo>
                <a:lnTo>
                  <a:pt x="618" y="40"/>
                </a:lnTo>
                <a:lnTo>
                  <a:pt x="618" y="32"/>
                </a:lnTo>
                <a:lnTo>
                  <a:pt x="618" y="16"/>
                </a:lnTo>
                <a:lnTo>
                  <a:pt x="627" y="8"/>
                </a:lnTo>
                <a:lnTo>
                  <a:pt x="635" y="0"/>
                </a:lnTo>
                <a:lnTo>
                  <a:pt x="659" y="0"/>
                </a:lnTo>
                <a:lnTo>
                  <a:pt x="683" y="8"/>
                </a:lnTo>
                <a:lnTo>
                  <a:pt x="723" y="24"/>
                </a:lnTo>
                <a:lnTo>
                  <a:pt x="755" y="40"/>
                </a:lnTo>
                <a:lnTo>
                  <a:pt x="779" y="56"/>
                </a:lnTo>
                <a:lnTo>
                  <a:pt x="795" y="64"/>
                </a:lnTo>
                <a:lnTo>
                  <a:pt x="803" y="80"/>
                </a:lnTo>
                <a:lnTo>
                  <a:pt x="811" y="96"/>
                </a:lnTo>
                <a:lnTo>
                  <a:pt x="811" y="104"/>
                </a:lnTo>
                <a:lnTo>
                  <a:pt x="803" y="128"/>
                </a:lnTo>
                <a:lnTo>
                  <a:pt x="795" y="136"/>
                </a:lnTo>
                <a:lnTo>
                  <a:pt x="795" y="152"/>
                </a:lnTo>
                <a:lnTo>
                  <a:pt x="787" y="184"/>
                </a:lnTo>
                <a:lnTo>
                  <a:pt x="787" y="216"/>
                </a:lnTo>
                <a:lnTo>
                  <a:pt x="787" y="264"/>
                </a:lnTo>
                <a:lnTo>
                  <a:pt x="779" y="320"/>
                </a:lnTo>
                <a:lnTo>
                  <a:pt x="779" y="384"/>
                </a:lnTo>
                <a:lnTo>
                  <a:pt x="779" y="456"/>
                </a:lnTo>
                <a:lnTo>
                  <a:pt x="771" y="536"/>
                </a:lnTo>
                <a:lnTo>
                  <a:pt x="771" y="624"/>
                </a:lnTo>
                <a:lnTo>
                  <a:pt x="771" y="728"/>
                </a:lnTo>
                <a:lnTo>
                  <a:pt x="763" y="841"/>
                </a:lnTo>
                <a:lnTo>
                  <a:pt x="763" y="953"/>
                </a:lnTo>
                <a:lnTo>
                  <a:pt x="755" y="1081"/>
                </a:lnTo>
                <a:lnTo>
                  <a:pt x="755" y="1225"/>
                </a:lnTo>
                <a:lnTo>
                  <a:pt x="747" y="1369"/>
                </a:lnTo>
                <a:lnTo>
                  <a:pt x="659" y="1369"/>
                </a:lnTo>
                <a:lnTo>
                  <a:pt x="659" y="1225"/>
                </a:lnTo>
                <a:lnTo>
                  <a:pt x="659" y="1089"/>
                </a:lnTo>
                <a:lnTo>
                  <a:pt x="659" y="961"/>
                </a:lnTo>
                <a:lnTo>
                  <a:pt x="659" y="841"/>
                </a:lnTo>
                <a:lnTo>
                  <a:pt x="659" y="720"/>
                </a:lnTo>
                <a:lnTo>
                  <a:pt x="667" y="616"/>
                </a:lnTo>
                <a:lnTo>
                  <a:pt x="667" y="512"/>
                </a:lnTo>
                <a:lnTo>
                  <a:pt x="667" y="416"/>
                </a:lnTo>
                <a:lnTo>
                  <a:pt x="659" y="336"/>
                </a:lnTo>
                <a:lnTo>
                  <a:pt x="659" y="264"/>
                </a:lnTo>
                <a:lnTo>
                  <a:pt x="651" y="200"/>
                </a:lnTo>
                <a:lnTo>
                  <a:pt x="651" y="152"/>
                </a:lnTo>
                <a:lnTo>
                  <a:pt x="643" y="112"/>
                </a:lnTo>
                <a:lnTo>
                  <a:pt x="643" y="80"/>
                </a:lnTo>
                <a:lnTo>
                  <a:pt x="635" y="56"/>
                </a:lnTo>
                <a:lnTo>
                  <a:pt x="627" y="48"/>
                </a:lnTo>
                <a:close/>
                <a:moveTo>
                  <a:pt x="16" y="969"/>
                </a:moveTo>
                <a:lnTo>
                  <a:pt x="16" y="969"/>
                </a:lnTo>
                <a:lnTo>
                  <a:pt x="16" y="961"/>
                </a:lnTo>
                <a:lnTo>
                  <a:pt x="32" y="937"/>
                </a:lnTo>
                <a:lnTo>
                  <a:pt x="48" y="905"/>
                </a:lnTo>
                <a:lnTo>
                  <a:pt x="80" y="857"/>
                </a:lnTo>
                <a:lnTo>
                  <a:pt x="153" y="761"/>
                </a:lnTo>
                <a:lnTo>
                  <a:pt x="185" y="704"/>
                </a:lnTo>
                <a:lnTo>
                  <a:pt x="209" y="656"/>
                </a:lnTo>
                <a:lnTo>
                  <a:pt x="233" y="608"/>
                </a:lnTo>
                <a:lnTo>
                  <a:pt x="257" y="560"/>
                </a:lnTo>
                <a:lnTo>
                  <a:pt x="289" y="464"/>
                </a:lnTo>
                <a:lnTo>
                  <a:pt x="297" y="424"/>
                </a:lnTo>
                <a:lnTo>
                  <a:pt x="305" y="392"/>
                </a:lnTo>
                <a:lnTo>
                  <a:pt x="305" y="368"/>
                </a:lnTo>
                <a:lnTo>
                  <a:pt x="297" y="352"/>
                </a:lnTo>
                <a:lnTo>
                  <a:pt x="289" y="336"/>
                </a:lnTo>
                <a:lnTo>
                  <a:pt x="289" y="328"/>
                </a:lnTo>
                <a:lnTo>
                  <a:pt x="289" y="320"/>
                </a:lnTo>
                <a:lnTo>
                  <a:pt x="305" y="312"/>
                </a:lnTo>
                <a:lnTo>
                  <a:pt x="321" y="312"/>
                </a:lnTo>
                <a:lnTo>
                  <a:pt x="337" y="320"/>
                </a:lnTo>
                <a:lnTo>
                  <a:pt x="361" y="328"/>
                </a:lnTo>
                <a:lnTo>
                  <a:pt x="386" y="344"/>
                </a:lnTo>
                <a:lnTo>
                  <a:pt x="410" y="360"/>
                </a:lnTo>
                <a:lnTo>
                  <a:pt x="426" y="368"/>
                </a:lnTo>
                <a:lnTo>
                  <a:pt x="434" y="384"/>
                </a:lnTo>
                <a:lnTo>
                  <a:pt x="442" y="400"/>
                </a:lnTo>
                <a:lnTo>
                  <a:pt x="442" y="408"/>
                </a:lnTo>
                <a:lnTo>
                  <a:pt x="434" y="424"/>
                </a:lnTo>
                <a:lnTo>
                  <a:pt x="426" y="440"/>
                </a:lnTo>
                <a:lnTo>
                  <a:pt x="418" y="464"/>
                </a:lnTo>
                <a:lnTo>
                  <a:pt x="402" y="488"/>
                </a:lnTo>
                <a:lnTo>
                  <a:pt x="386" y="520"/>
                </a:lnTo>
                <a:lnTo>
                  <a:pt x="369" y="560"/>
                </a:lnTo>
                <a:lnTo>
                  <a:pt x="345" y="600"/>
                </a:lnTo>
                <a:lnTo>
                  <a:pt x="297" y="688"/>
                </a:lnTo>
                <a:lnTo>
                  <a:pt x="249" y="761"/>
                </a:lnTo>
                <a:lnTo>
                  <a:pt x="201" y="825"/>
                </a:lnTo>
                <a:lnTo>
                  <a:pt x="145" y="881"/>
                </a:lnTo>
                <a:lnTo>
                  <a:pt x="120" y="905"/>
                </a:lnTo>
                <a:lnTo>
                  <a:pt x="96" y="929"/>
                </a:lnTo>
                <a:lnTo>
                  <a:pt x="72" y="945"/>
                </a:lnTo>
                <a:lnTo>
                  <a:pt x="56" y="953"/>
                </a:lnTo>
                <a:lnTo>
                  <a:pt x="40" y="961"/>
                </a:lnTo>
                <a:lnTo>
                  <a:pt x="32" y="969"/>
                </a:lnTo>
                <a:lnTo>
                  <a:pt x="24" y="969"/>
                </a:lnTo>
                <a:lnTo>
                  <a:pt x="16" y="969"/>
                </a:lnTo>
                <a:close/>
                <a:moveTo>
                  <a:pt x="530" y="712"/>
                </a:moveTo>
                <a:lnTo>
                  <a:pt x="538" y="728"/>
                </a:lnTo>
                <a:lnTo>
                  <a:pt x="554" y="745"/>
                </a:lnTo>
                <a:lnTo>
                  <a:pt x="562" y="769"/>
                </a:lnTo>
                <a:lnTo>
                  <a:pt x="562" y="793"/>
                </a:lnTo>
                <a:lnTo>
                  <a:pt x="554" y="817"/>
                </a:lnTo>
                <a:lnTo>
                  <a:pt x="554" y="833"/>
                </a:lnTo>
                <a:lnTo>
                  <a:pt x="546" y="841"/>
                </a:lnTo>
                <a:lnTo>
                  <a:pt x="530" y="841"/>
                </a:lnTo>
                <a:lnTo>
                  <a:pt x="522" y="841"/>
                </a:lnTo>
                <a:lnTo>
                  <a:pt x="514" y="833"/>
                </a:lnTo>
                <a:lnTo>
                  <a:pt x="490" y="817"/>
                </a:lnTo>
                <a:lnTo>
                  <a:pt x="466" y="801"/>
                </a:lnTo>
                <a:lnTo>
                  <a:pt x="434" y="769"/>
                </a:lnTo>
                <a:lnTo>
                  <a:pt x="394" y="736"/>
                </a:lnTo>
                <a:lnTo>
                  <a:pt x="353" y="696"/>
                </a:lnTo>
                <a:lnTo>
                  <a:pt x="305" y="656"/>
                </a:lnTo>
                <a:lnTo>
                  <a:pt x="329" y="648"/>
                </a:lnTo>
                <a:lnTo>
                  <a:pt x="361" y="640"/>
                </a:lnTo>
                <a:lnTo>
                  <a:pt x="394" y="640"/>
                </a:lnTo>
                <a:lnTo>
                  <a:pt x="426" y="648"/>
                </a:lnTo>
                <a:lnTo>
                  <a:pt x="458" y="656"/>
                </a:lnTo>
                <a:lnTo>
                  <a:pt x="482" y="672"/>
                </a:lnTo>
                <a:lnTo>
                  <a:pt x="506" y="688"/>
                </a:lnTo>
                <a:lnTo>
                  <a:pt x="530" y="712"/>
                </a:lnTo>
                <a:close/>
                <a:moveTo>
                  <a:pt x="924" y="777"/>
                </a:moveTo>
                <a:lnTo>
                  <a:pt x="892" y="801"/>
                </a:lnTo>
                <a:lnTo>
                  <a:pt x="859" y="825"/>
                </a:lnTo>
                <a:lnTo>
                  <a:pt x="843" y="833"/>
                </a:lnTo>
                <a:lnTo>
                  <a:pt x="835" y="841"/>
                </a:lnTo>
                <a:lnTo>
                  <a:pt x="835" y="833"/>
                </a:lnTo>
                <a:lnTo>
                  <a:pt x="843" y="817"/>
                </a:lnTo>
                <a:lnTo>
                  <a:pt x="851" y="793"/>
                </a:lnTo>
                <a:lnTo>
                  <a:pt x="876" y="753"/>
                </a:lnTo>
                <a:lnTo>
                  <a:pt x="908" y="704"/>
                </a:lnTo>
                <a:lnTo>
                  <a:pt x="932" y="664"/>
                </a:lnTo>
                <a:lnTo>
                  <a:pt x="964" y="608"/>
                </a:lnTo>
                <a:lnTo>
                  <a:pt x="996" y="552"/>
                </a:lnTo>
                <a:lnTo>
                  <a:pt x="1020" y="496"/>
                </a:lnTo>
                <a:lnTo>
                  <a:pt x="1036" y="448"/>
                </a:lnTo>
                <a:lnTo>
                  <a:pt x="1052" y="408"/>
                </a:lnTo>
                <a:lnTo>
                  <a:pt x="1060" y="368"/>
                </a:lnTo>
                <a:lnTo>
                  <a:pt x="1060" y="336"/>
                </a:lnTo>
                <a:lnTo>
                  <a:pt x="1060" y="312"/>
                </a:lnTo>
                <a:lnTo>
                  <a:pt x="1052" y="288"/>
                </a:lnTo>
                <a:lnTo>
                  <a:pt x="1052" y="280"/>
                </a:lnTo>
                <a:lnTo>
                  <a:pt x="1044" y="272"/>
                </a:lnTo>
                <a:lnTo>
                  <a:pt x="1044" y="264"/>
                </a:lnTo>
                <a:lnTo>
                  <a:pt x="1052" y="256"/>
                </a:lnTo>
                <a:lnTo>
                  <a:pt x="1060" y="248"/>
                </a:lnTo>
                <a:lnTo>
                  <a:pt x="1068" y="248"/>
                </a:lnTo>
                <a:lnTo>
                  <a:pt x="1084" y="248"/>
                </a:lnTo>
                <a:lnTo>
                  <a:pt x="1108" y="248"/>
                </a:lnTo>
                <a:lnTo>
                  <a:pt x="1133" y="264"/>
                </a:lnTo>
                <a:lnTo>
                  <a:pt x="1157" y="280"/>
                </a:lnTo>
                <a:lnTo>
                  <a:pt x="1181" y="296"/>
                </a:lnTo>
                <a:lnTo>
                  <a:pt x="1189" y="312"/>
                </a:lnTo>
                <a:lnTo>
                  <a:pt x="1197" y="320"/>
                </a:lnTo>
                <a:lnTo>
                  <a:pt x="1197" y="336"/>
                </a:lnTo>
                <a:lnTo>
                  <a:pt x="1197" y="360"/>
                </a:lnTo>
                <a:lnTo>
                  <a:pt x="1189" y="384"/>
                </a:lnTo>
                <a:lnTo>
                  <a:pt x="1173" y="416"/>
                </a:lnTo>
                <a:lnTo>
                  <a:pt x="1157" y="456"/>
                </a:lnTo>
                <a:lnTo>
                  <a:pt x="1133" y="504"/>
                </a:lnTo>
                <a:lnTo>
                  <a:pt x="1100" y="552"/>
                </a:lnTo>
                <a:lnTo>
                  <a:pt x="1068" y="600"/>
                </a:lnTo>
                <a:lnTo>
                  <a:pt x="1036" y="656"/>
                </a:lnTo>
                <a:lnTo>
                  <a:pt x="996" y="704"/>
                </a:lnTo>
                <a:lnTo>
                  <a:pt x="956" y="745"/>
                </a:lnTo>
                <a:lnTo>
                  <a:pt x="924" y="777"/>
                </a:lnTo>
                <a:close/>
                <a:moveTo>
                  <a:pt x="1261" y="600"/>
                </a:moveTo>
                <a:lnTo>
                  <a:pt x="1301" y="624"/>
                </a:lnTo>
                <a:lnTo>
                  <a:pt x="1333" y="648"/>
                </a:lnTo>
                <a:lnTo>
                  <a:pt x="1357" y="672"/>
                </a:lnTo>
                <a:lnTo>
                  <a:pt x="1365" y="704"/>
                </a:lnTo>
                <a:lnTo>
                  <a:pt x="1365" y="728"/>
                </a:lnTo>
                <a:lnTo>
                  <a:pt x="1365" y="753"/>
                </a:lnTo>
                <a:lnTo>
                  <a:pt x="1357" y="761"/>
                </a:lnTo>
                <a:lnTo>
                  <a:pt x="1341" y="769"/>
                </a:lnTo>
                <a:lnTo>
                  <a:pt x="1333" y="761"/>
                </a:lnTo>
                <a:lnTo>
                  <a:pt x="1317" y="753"/>
                </a:lnTo>
                <a:lnTo>
                  <a:pt x="1285" y="736"/>
                </a:lnTo>
                <a:lnTo>
                  <a:pt x="1253" y="720"/>
                </a:lnTo>
                <a:lnTo>
                  <a:pt x="1213" y="688"/>
                </a:lnTo>
                <a:lnTo>
                  <a:pt x="1165" y="656"/>
                </a:lnTo>
                <a:lnTo>
                  <a:pt x="1116" y="616"/>
                </a:lnTo>
                <a:lnTo>
                  <a:pt x="1052" y="576"/>
                </a:lnTo>
                <a:lnTo>
                  <a:pt x="1108" y="568"/>
                </a:lnTo>
                <a:lnTo>
                  <a:pt x="1157" y="576"/>
                </a:lnTo>
                <a:lnTo>
                  <a:pt x="1213" y="584"/>
                </a:lnTo>
                <a:lnTo>
                  <a:pt x="1261" y="600"/>
                </a:lnTo>
                <a:close/>
                <a:moveTo>
                  <a:pt x="1108" y="985"/>
                </a:moveTo>
                <a:lnTo>
                  <a:pt x="1108" y="993"/>
                </a:lnTo>
                <a:lnTo>
                  <a:pt x="1100" y="993"/>
                </a:lnTo>
                <a:lnTo>
                  <a:pt x="1092" y="1001"/>
                </a:lnTo>
                <a:lnTo>
                  <a:pt x="1076" y="1009"/>
                </a:lnTo>
                <a:lnTo>
                  <a:pt x="1068" y="1009"/>
                </a:lnTo>
                <a:lnTo>
                  <a:pt x="1044" y="1017"/>
                </a:lnTo>
                <a:lnTo>
                  <a:pt x="1020" y="1017"/>
                </a:lnTo>
                <a:lnTo>
                  <a:pt x="988" y="1025"/>
                </a:lnTo>
                <a:lnTo>
                  <a:pt x="940" y="1033"/>
                </a:lnTo>
                <a:lnTo>
                  <a:pt x="892" y="1041"/>
                </a:lnTo>
                <a:lnTo>
                  <a:pt x="835" y="1049"/>
                </a:lnTo>
                <a:lnTo>
                  <a:pt x="763" y="1057"/>
                </a:lnTo>
                <a:lnTo>
                  <a:pt x="699" y="1065"/>
                </a:lnTo>
                <a:lnTo>
                  <a:pt x="635" y="1073"/>
                </a:lnTo>
                <a:lnTo>
                  <a:pt x="578" y="1081"/>
                </a:lnTo>
                <a:lnTo>
                  <a:pt x="538" y="1081"/>
                </a:lnTo>
                <a:lnTo>
                  <a:pt x="498" y="1089"/>
                </a:lnTo>
                <a:lnTo>
                  <a:pt x="474" y="1089"/>
                </a:lnTo>
                <a:lnTo>
                  <a:pt x="450" y="1089"/>
                </a:lnTo>
                <a:lnTo>
                  <a:pt x="434" y="1089"/>
                </a:lnTo>
                <a:lnTo>
                  <a:pt x="386" y="1089"/>
                </a:lnTo>
                <a:lnTo>
                  <a:pt x="345" y="1073"/>
                </a:lnTo>
                <a:lnTo>
                  <a:pt x="329" y="1065"/>
                </a:lnTo>
                <a:lnTo>
                  <a:pt x="321" y="1057"/>
                </a:lnTo>
                <a:lnTo>
                  <a:pt x="313" y="1049"/>
                </a:lnTo>
                <a:lnTo>
                  <a:pt x="313" y="1041"/>
                </a:lnTo>
                <a:lnTo>
                  <a:pt x="329" y="1033"/>
                </a:lnTo>
                <a:lnTo>
                  <a:pt x="345" y="1033"/>
                </a:lnTo>
                <a:lnTo>
                  <a:pt x="378" y="1025"/>
                </a:lnTo>
                <a:lnTo>
                  <a:pt x="426" y="1017"/>
                </a:lnTo>
                <a:lnTo>
                  <a:pt x="474" y="1009"/>
                </a:lnTo>
                <a:lnTo>
                  <a:pt x="538" y="1001"/>
                </a:lnTo>
                <a:lnTo>
                  <a:pt x="602" y="985"/>
                </a:lnTo>
                <a:lnTo>
                  <a:pt x="675" y="977"/>
                </a:lnTo>
                <a:lnTo>
                  <a:pt x="739" y="961"/>
                </a:lnTo>
                <a:lnTo>
                  <a:pt x="795" y="953"/>
                </a:lnTo>
                <a:lnTo>
                  <a:pt x="843" y="945"/>
                </a:lnTo>
                <a:lnTo>
                  <a:pt x="892" y="945"/>
                </a:lnTo>
                <a:lnTo>
                  <a:pt x="924" y="937"/>
                </a:lnTo>
                <a:lnTo>
                  <a:pt x="956" y="937"/>
                </a:lnTo>
                <a:lnTo>
                  <a:pt x="980" y="937"/>
                </a:lnTo>
                <a:lnTo>
                  <a:pt x="1012" y="937"/>
                </a:lnTo>
                <a:lnTo>
                  <a:pt x="1036" y="937"/>
                </a:lnTo>
                <a:lnTo>
                  <a:pt x="1060" y="945"/>
                </a:lnTo>
                <a:lnTo>
                  <a:pt x="1076" y="953"/>
                </a:lnTo>
                <a:lnTo>
                  <a:pt x="1092" y="961"/>
                </a:lnTo>
                <a:lnTo>
                  <a:pt x="1100" y="969"/>
                </a:lnTo>
                <a:lnTo>
                  <a:pt x="1108" y="977"/>
                </a:lnTo>
                <a:lnTo>
                  <a:pt x="1108" y="985"/>
                </a:lnTo>
                <a:close/>
                <a:moveTo>
                  <a:pt x="1470" y="1401"/>
                </a:moveTo>
                <a:lnTo>
                  <a:pt x="1470" y="1409"/>
                </a:lnTo>
                <a:lnTo>
                  <a:pt x="1454" y="1409"/>
                </a:lnTo>
                <a:lnTo>
                  <a:pt x="1446" y="1409"/>
                </a:lnTo>
                <a:lnTo>
                  <a:pt x="1422" y="1401"/>
                </a:lnTo>
                <a:lnTo>
                  <a:pt x="1398" y="1401"/>
                </a:lnTo>
                <a:lnTo>
                  <a:pt x="1365" y="1401"/>
                </a:lnTo>
                <a:lnTo>
                  <a:pt x="1333" y="1401"/>
                </a:lnTo>
                <a:lnTo>
                  <a:pt x="1293" y="1393"/>
                </a:lnTo>
                <a:lnTo>
                  <a:pt x="1213" y="1393"/>
                </a:lnTo>
                <a:lnTo>
                  <a:pt x="1141" y="1393"/>
                </a:lnTo>
                <a:lnTo>
                  <a:pt x="1084" y="1385"/>
                </a:lnTo>
                <a:lnTo>
                  <a:pt x="1036" y="1385"/>
                </a:lnTo>
                <a:lnTo>
                  <a:pt x="988" y="1385"/>
                </a:lnTo>
                <a:lnTo>
                  <a:pt x="932" y="1393"/>
                </a:lnTo>
                <a:lnTo>
                  <a:pt x="867" y="1393"/>
                </a:lnTo>
                <a:lnTo>
                  <a:pt x="803" y="1393"/>
                </a:lnTo>
                <a:lnTo>
                  <a:pt x="723" y="1401"/>
                </a:lnTo>
                <a:lnTo>
                  <a:pt x="659" y="1409"/>
                </a:lnTo>
                <a:lnTo>
                  <a:pt x="586" y="1417"/>
                </a:lnTo>
                <a:lnTo>
                  <a:pt x="530" y="1433"/>
                </a:lnTo>
                <a:lnTo>
                  <a:pt x="402" y="1449"/>
                </a:lnTo>
                <a:lnTo>
                  <a:pt x="265" y="1465"/>
                </a:lnTo>
                <a:lnTo>
                  <a:pt x="201" y="1473"/>
                </a:lnTo>
                <a:lnTo>
                  <a:pt x="153" y="1473"/>
                </a:lnTo>
                <a:lnTo>
                  <a:pt x="104" y="1465"/>
                </a:lnTo>
                <a:lnTo>
                  <a:pt x="72" y="1449"/>
                </a:lnTo>
                <a:lnTo>
                  <a:pt x="40" y="1441"/>
                </a:lnTo>
                <a:lnTo>
                  <a:pt x="16" y="1425"/>
                </a:lnTo>
                <a:lnTo>
                  <a:pt x="0" y="1417"/>
                </a:lnTo>
                <a:lnTo>
                  <a:pt x="0" y="1401"/>
                </a:lnTo>
                <a:lnTo>
                  <a:pt x="16" y="1393"/>
                </a:lnTo>
                <a:lnTo>
                  <a:pt x="40" y="1393"/>
                </a:lnTo>
                <a:lnTo>
                  <a:pt x="72" y="1385"/>
                </a:lnTo>
                <a:lnTo>
                  <a:pt x="96" y="1385"/>
                </a:lnTo>
                <a:lnTo>
                  <a:pt x="129" y="1385"/>
                </a:lnTo>
                <a:lnTo>
                  <a:pt x="161" y="1385"/>
                </a:lnTo>
                <a:lnTo>
                  <a:pt x="201" y="1385"/>
                </a:lnTo>
                <a:lnTo>
                  <a:pt x="249" y="1377"/>
                </a:lnTo>
                <a:lnTo>
                  <a:pt x="297" y="1377"/>
                </a:lnTo>
                <a:lnTo>
                  <a:pt x="361" y="1369"/>
                </a:lnTo>
                <a:lnTo>
                  <a:pt x="426" y="1361"/>
                </a:lnTo>
                <a:lnTo>
                  <a:pt x="562" y="1345"/>
                </a:lnTo>
                <a:lnTo>
                  <a:pt x="691" y="1329"/>
                </a:lnTo>
                <a:lnTo>
                  <a:pt x="811" y="1321"/>
                </a:lnTo>
                <a:lnTo>
                  <a:pt x="932" y="1305"/>
                </a:lnTo>
                <a:lnTo>
                  <a:pt x="980" y="1297"/>
                </a:lnTo>
                <a:lnTo>
                  <a:pt x="1028" y="1289"/>
                </a:lnTo>
                <a:lnTo>
                  <a:pt x="1116" y="1281"/>
                </a:lnTo>
                <a:lnTo>
                  <a:pt x="1197" y="1281"/>
                </a:lnTo>
                <a:lnTo>
                  <a:pt x="1261" y="1273"/>
                </a:lnTo>
                <a:lnTo>
                  <a:pt x="1309" y="1281"/>
                </a:lnTo>
                <a:lnTo>
                  <a:pt x="1357" y="1289"/>
                </a:lnTo>
                <a:lnTo>
                  <a:pt x="1398" y="1305"/>
                </a:lnTo>
                <a:lnTo>
                  <a:pt x="1430" y="1329"/>
                </a:lnTo>
                <a:lnTo>
                  <a:pt x="1454" y="1361"/>
                </a:lnTo>
                <a:lnTo>
                  <a:pt x="1470" y="1377"/>
                </a:lnTo>
                <a:lnTo>
                  <a:pt x="1470" y="1393"/>
                </a:lnTo>
                <a:lnTo>
                  <a:pt x="1470" y="140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3316" name="组合 14339"/>
          <p:cNvGrpSpPr>
            <a:grpSpLocks/>
          </p:cNvGrpSpPr>
          <p:nvPr/>
        </p:nvGrpSpPr>
        <p:grpSpPr bwMode="auto">
          <a:xfrm>
            <a:off x="709613" y="1098550"/>
            <a:ext cx="2141537" cy="1144588"/>
            <a:chOff x="0" y="0"/>
            <a:chExt cx="1349" cy="721"/>
          </a:xfrm>
        </p:grpSpPr>
        <p:sp>
          <p:nvSpPr>
            <p:cNvPr id="13317" name="任意多边形 14340"/>
            <p:cNvSpPr>
              <a:spLocks noChangeArrowheads="1"/>
            </p:cNvSpPr>
            <p:nvPr/>
          </p:nvSpPr>
          <p:spPr bwMode="auto">
            <a:xfrm>
              <a:off x="0" y="64"/>
              <a:ext cx="426" cy="657"/>
            </a:xfrm>
            <a:custGeom>
              <a:avLst/>
              <a:gdLst>
                <a:gd name="T0" fmla="*/ 0 w 426"/>
                <a:gd name="T1" fmla="*/ 657 h 657"/>
                <a:gd name="T2" fmla="*/ 0 w 426"/>
                <a:gd name="T3" fmla="*/ 657 h 657"/>
                <a:gd name="T4" fmla="*/ 0 w 426"/>
                <a:gd name="T5" fmla="*/ 649 h 657"/>
                <a:gd name="T6" fmla="*/ 16 w 426"/>
                <a:gd name="T7" fmla="*/ 625 h 657"/>
                <a:gd name="T8" fmla="*/ 32 w 426"/>
                <a:gd name="T9" fmla="*/ 593 h 657"/>
                <a:gd name="T10" fmla="*/ 64 w 426"/>
                <a:gd name="T11" fmla="*/ 545 h 657"/>
                <a:gd name="T12" fmla="*/ 137 w 426"/>
                <a:gd name="T13" fmla="*/ 449 h 657"/>
                <a:gd name="T14" fmla="*/ 169 w 426"/>
                <a:gd name="T15" fmla="*/ 392 h 657"/>
                <a:gd name="T16" fmla="*/ 193 w 426"/>
                <a:gd name="T17" fmla="*/ 344 h 657"/>
                <a:gd name="T18" fmla="*/ 217 w 426"/>
                <a:gd name="T19" fmla="*/ 296 h 657"/>
                <a:gd name="T20" fmla="*/ 241 w 426"/>
                <a:gd name="T21" fmla="*/ 248 h 657"/>
                <a:gd name="T22" fmla="*/ 273 w 426"/>
                <a:gd name="T23" fmla="*/ 152 h 657"/>
                <a:gd name="T24" fmla="*/ 281 w 426"/>
                <a:gd name="T25" fmla="*/ 112 h 657"/>
                <a:gd name="T26" fmla="*/ 289 w 426"/>
                <a:gd name="T27" fmla="*/ 80 h 657"/>
                <a:gd name="T28" fmla="*/ 289 w 426"/>
                <a:gd name="T29" fmla="*/ 56 h 657"/>
                <a:gd name="T30" fmla="*/ 281 w 426"/>
                <a:gd name="T31" fmla="*/ 40 h 657"/>
                <a:gd name="T32" fmla="*/ 273 w 426"/>
                <a:gd name="T33" fmla="*/ 24 h 657"/>
                <a:gd name="T34" fmla="*/ 273 w 426"/>
                <a:gd name="T35" fmla="*/ 16 h 657"/>
                <a:gd name="T36" fmla="*/ 273 w 426"/>
                <a:gd name="T37" fmla="*/ 8 h 657"/>
                <a:gd name="T38" fmla="*/ 289 w 426"/>
                <a:gd name="T39" fmla="*/ 0 h 657"/>
                <a:gd name="T40" fmla="*/ 305 w 426"/>
                <a:gd name="T41" fmla="*/ 0 h 657"/>
                <a:gd name="T42" fmla="*/ 321 w 426"/>
                <a:gd name="T43" fmla="*/ 8 h 657"/>
                <a:gd name="T44" fmla="*/ 345 w 426"/>
                <a:gd name="T45" fmla="*/ 16 h 657"/>
                <a:gd name="T46" fmla="*/ 370 w 426"/>
                <a:gd name="T47" fmla="*/ 32 h 657"/>
                <a:gd name="T48" fmla="*/ 394 w 426"/>
                <a:gd name="T49" fmla="*/ 48 h 657"/>
                <a:gd name="T50" fmla="*/ 410 w 426"/>
                <a:gd name="T51" fmla="*/ 56 h 657"/>
                <a:gd name="T52" fmla="*/ 418 w 426"/>
                <a:gd name="T53" fmla="*/ 72 h 657"/>
                <a:gd name="T54" fmla="*/ 426 w 426"/>
                <a:gd name="T55" fmla="*/ 88 h 657"/>
                <a:gd name="T56" fmla="*/ 426 w 426"/>
                <a:gd name="T57" fmla="*/ 96 h 657"/>
                <a:gd name="T58" fmla="*/ 418 w 426"/>
                <a:gd name="T59" fmla="*/ 112 h 657"/>
                <a:gd name="T60" fmla="*/ 410 w 426"/>
                <a:gd name="T61" fmla="*/ 128 h 657"/>
                <a:gd name="T62" fmla="*/ 402 w 426"/>
                <a:gd name="T63" fmla="*/ 152 h 657"/>
                <a:gd name="T64" fmla="*/ 386 w 426"/>
                <a:gd name="T65" fmla="*/ 176 h 657"/>
                <a:gd name="T66" fmla="*/ 370 w 426"/>
                <a:gd name="T67" fmla="*/ 208 h 657"/>
                <a:gd name="T68" fmla="*/ 353 w 426"/>
                <a:gd name="T69" fmla="*/ 248 h 657"/>
                <a:gd name="T70" fmla="*/ 329 w 426"/>
                <a:gd name="T71" fmla="*/ 288 h 657"/>
                <a:gd name="T72" fmla="*/ 281 w 426"/>
                <a:gd name="T73" fmla="*/ 376 h 657"/>
                <a:gd name="T74" fmla="*/ 233 w 426"/>
                <a:gd name="T75" fmla="*/ 449 h 657"/>
                <a:gd name="T76" fmla="*/ 185 w 426"/>
                <a:gd name="T77" fmla="*/ 513 h 657"/>
                <a:gd name="T78" fmla="*/ 129 w 426"/>
                <a:gd name="T79" fmla="*/ 569 h 657"/>
                <a:gd name="T80" fmla="*/ 104 w 426"/>
                <a:gd name="T81" fmla="*/ 593 h 657"/>
                <a:gd name="T82" fmla="*/ 80 w 426"/>
                <a:gd name="T83" fmla="*/ 617 h 657"/>
                <a:gd name="T84" fmla="*/ 56 w 426"/>
                <a:gd name="T85" fmla="*/ 633 h 657"/>
                <a:gd name="T86" fmla="*/ 40 w 426"/>
                <a:gd name="T87" fmla="*/ 641 h 657"/>
                <a:gd name="T88" fmla="*/ 24 w 426"/>
                <a:gd name="T89" fmla="*/ 649 h 657"/>
                <a:gd name="T90" fmla="*/ 16 w 426"/>
                <a:gd name="T91" fmla="*/ 657 h 657"/>
                <a:gd name="T92" fmla="*/ 8 w 426"/>
                <a:gd name="T93" fmla="*/ 657 h 657"/>
                <a:gd name="T94" fmla="*/ 0 w 426"/>
                <a:gd name="T95" fmla="*/ 657 h 657"/>
                <a:gd name="T96" fmla="*/ 0 w 426"/>
                <a:gd name="T97" fmla="*/ 657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26" h="657">
                  <a:moveTo>
                    <a:pt x="0" y="657"/>
                  </a:moveTo>
                  <a:lnTo>
                    <a:pt x="0" y="657"/>
                  </a:lnTo>
                  <a:lnTo>
                    <a:pt x="0" y="649"/>
                  </a:lnTo>
                  <a:lnTo>
                    <a:pt x="16" y="625"/>
                  </a:lnTo>
                  <a:lnTo>
                    <a:pt x="32" y="593"/>
                  </a:lnTo>
                  <a:lnTo>
                    <a:pt x="64" y="545"/>
                  </a:lnTo>
                  <a:lnTo>
                    <a:pt x="137" y="449"/>
                  </a:lnTo>
                  <a:lnTo>
                    <a:pt x="169" y="392"/>
                  </a:lnTo>
                  <a:lnTo>
                    <a:pt x="193" y="344"/>
                  </a:lnTo>
                  <a:lnTo>
                    <a:pt x="217" y="296"/>
                  </a:lnTo>
                  <a:lnTo>
                    <a:pt x="241" y="248"/>
                  </a:lnTo>
                  <a:lnTo>
                    <a:pt x="273" y="152"/>
                  </a:lnTo>
                  <a:lnTo>
                    <a:pt x="281" y="112"/>
                  </a:lnTo>
                  <a:lnTo>
                    <a:pt x="289" y="80"/>
                  </a:lnTo>
                  <a:lnTo>
                    <a:pt x="289" y="56"/>
                  </a:lnTo>
                  <a:lnTo>
                    <a:pt x="281" y="40"/>
                  </a:lnTo>
                  <a:lnTo>
                    <a:pt x="273" y="24"/>
                  </a:lnTo>
                  <a:lnTo>
                    <a:pt x="273" y="16"/>
                  </a:lnTo>
                  <a:lnTo>
                    <a:pt x="273" y="8"/>
                  </a:lnTo>
                  <a:lnTo>
                    <a:pt x="289" y="0"/>
                  </a:lnTo>
                  <a:lnTo>
                    <a:pt x="305" y="0"/>
                  </a:lnTo>
                  <a:lnTo>
                    <a:pt x="321" y="8"/>
                  </a:lnTo>
                  <a:lnTo>
                    <a:pt x="345" y="16"/>
                  </a:lnTo>
                  <a:lnTo>
                    <a:pt x="370" y="32"/>
                  </a:lnTo>
                  <a:lnTo>
                    <a:pt x="394" y="48"/>
                  </a:lnTo>
                  <a:lnTo>
                    <a:pt x="410" y="56"/>
                  </a:lnTo>
                  <a:lnTo>
                    <a:pt x="418" y="72"/>
                  </a:lnTo>
                  <a:lnTo>
                    <a:pt x="426" y="88"/>
                  </a:lnTo>
                  <a:lnTo>
                    <a:pt x="426" y="96"/>
                  </a:lnTo>
                  <a:lnTo>
                    <a:pt x="418" y="112"/>
                  </a:lnTo>
                  <a:lnTo>
                    <a:pt x="410" y="128"/>
                  </a:lnTo>
                  <a:lnTo>
                    <a:pt x="402" y="152"/>
                  </a:lnTo>
                  <a:lnTo>
                    <a:pt x="386" y="176"/>
                  </a:lnTo>
                  <a:lnTo>
                    <a:pt x="370" y="208"/>
                  </a:lnTo>
                  <a:lnTo>
                    <a:pt x="353" y="248"/>
                  </a:lnTo>
                  <a:lnTo>
                    <a:pt x="329" y="288"/>
                  </a:lnTo>
                  <a:lnTo>
                    <a:pt x="281" y="376"/>
                  </a:lnTo>
                  <a:lnTo>
                    <a:pt x="233" y="449"/>
                  </a:lnTo>
                  <a:lnTo>
                    <a:pt x="185" y="513"/>
                  </a:lnTo>
                  <a:lnTo>
                    <a:pt x="129" y="569"/>
                  </a:lnTo>
                  <a:lnTo>
                    <a:pt x="104" y="593"/>
                  </a:lnTo>
                  <a:lnTo>
                    <a:pt x="80" y="617"/>
                  </a:lnTo>
                  <a:lnTo>
                    <a:pt x="56" y="633"/>
                  </a:lnTo>
                  <a:lnTo>
                    <a:pt x="40" y="641"/>
                  </a:lnTo>
                  <a:lnTo>
                    <a:pt x="24" y="649"/>
                  </a:lnTo>
                  <a:lnTo>
                    <a:pt x="16" y="657"/>
                  </a:lnTo>
                  <a:lnTo>
                    <a:pt x="8" y="657"/>
                  </a:lnTo>
                  <a:lnTo>
                    <a:pt x="0" y="657"/>
                  </a:lnTo>
                </a:path>
              </a:pathLst>
            </a:custGeom>
            <a:solidFill>
              <a:srgbClr val="FF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18" name="任意多边形 14341"/>
            <p:cNvSpPr>
              <a:spLocks noChangeArrowheads="1"/>
            </p:cNvSpPr>
            <p:nvPr/>
          </p:nvSpPr>
          <p:spPr bwMode="auto">
            <a:xfrm>
              <a:off x="289" y="392"/>
              <a:ext cx="257" cy="201"/>
            </a:xfrm>
            <a:custGeom>
              <a:avLst/>
              <a:gdLst>
                <a:gd name="T0" fmla="*/ 225 w 257"/>
                <a:gd name="T1" fmla="*/ 72 h 201"/>
                <a:gd name="T2" fmla="*/ 233 w 257"/>
                <a:gd name="T3" fmla="*/ 88 h 201"/>
                <a:gd name="T4" fmla="*/ 249 w 257"/>
                <a:gd name="T5" fmla="*/ 105 h 201"/>
                <a:gd name="T6" fmla="*/ 257 w 257"/>
                <a:gd name="T7" fmla="*/ 129 h 201"/>
                <a:gd name="T8" fmla="*/ 257 w 257"/>
                <a:gd name="T9" fmla="*/ 153 h 201"/>
                <a:gd name="T10" fmla="*/ 249 w 257"/>
                <a:gd name="T11" fmla="*/ 177 h 201"/>
                <a:gd name="T12" fmla="*/ 249 w 257"/>
                <a:gd name="T13" fmla="*/ 193 h 201"/>
                <a:gd name="T14" fmla="*/ 241 w 257"/>
                <a:gd name="T15" fmla="*/ 201 h 201"/>
                <a:gd name="T16" fmla="*/ 225 w 257"/>
                <a:gd name="T17" fmla="*/ 201 h 201"/>
                <a:gd name="T18" fmla="*/ 217 w 257"/>
                <a:gd name="T19" fmla="*/ 201 h 201"/>
                <a:gd name="T20" fmla="*/ 209 w 257"/>
                <a:gd name="T21" fmla="*/ 193 h 201"/>
                <a:gd name="T22" fmla="*/ 185 w 257"/>
                <a:gd name="T23" fmla="*/ 177 h 201"/>
                <a:gd name="T24" fmla="*/ 161 w 257"/>
                <a:gd name="T25" fmla="*/ 161 h 201"/>
                <a:gd name="T26" fmla="*/ 129 w 257"/>
                <a:gd name="T27" fmla="*/ 129 h 201"/>
                <a:gd name="T28" fmla="*/ 89 w 257"/>
                <a:gd name="T29" fmla="*/ 96 h 201"/>
                <a:gd name="T30" fmla="*/ 48 w 257"/>
                <a:gd name="T31" fmla="*/ 56 h 201"/>
                <a:gd name="T32" fmla="*/ 0 w 257"/>
                <a:gd name="T33" fmla="*/ 16 h 201"/>
                <a:gd name="T34" fmla="*/ 24 w 257"/>
                <a:gd name="T35" fmla="*/ 8 h 201"/>
                <a:gd name="T36" fmla="*/ 56 w 257"/>
                <a:gd name="T37" fmla="*/ 0 h 201"/>
                <a:gd name="T38" fmla="*/ 89 w 257"/>
                <a:gd name="T39" fmla="*/ 0 h 201"/>
                <a:gd name="T40" fmla="*/ 121 w 257"/>
                <a:gd name="T41" fmla="*/ 8 h 201"/>
                <a:gd name="T42" fmla="*/ 153 w 257"/>
                <a:gd name="T43" fmla="*/ 16 h 201"/>
                <a:gd name="T44" fmla="*/ 177 w 257"/>
                <a:gd name="T45" fmla="*/ 32 h 201"/>
                <a:gd name="T46" fmla="*/ 201 w 257"/>
                <a:gd name="T47" fmla="*/ 48 h 201"/>
                <a:gd name="T48" fmla="*/ 225 w 257"/>
                <a:gd name="T49" fmla="*/ 72 h 201"/>
                <a:gd name="T50" fmla="*/ 225 w 257"/>
                <a:gd name="T51" fmla="*/ 7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7" h="201">
                  <a:moveTo>
                    <a:pt x="225" y="72"/>
                  </a:moveTo>
                  <a:lnTo>
                    <a:pt x="233" y="88"/>
                  </a:lnTo>
                  <a:lnTo>
                    <a:pt x="249" y="105"/>
                  </a:lnTo>
                  <a:lnTo>
                    <a:pt x="257" y="129"/>
                  </a:lnTo>
                  <a:lnTo>
                    <a:pt x="257" y="153"/>
                  </a:lnTo>
                  <a:lnTo>
                    <a:pt x="249" y="177"/>
                  </a:lnTo>
                  <a:lnTo>
                    <a:pt x="249" y="193"/>
                  </a:lnTo>
                  <a:lnTo>
                    <a:pt x="241" y="201"/>
                  </a:lnTo>
                  <a:lnTo>
                    <a:pt x="225" y="201"/>
                  </a:lnTo>
                  <a:lnTo>
                    <a:pt x="217" y="201"/>
                  </a:lnTo>
                  <a:lnTo>
                    <a:pt x="209" y="193"/>
                  </a:lnTo>
                  <a:lnTo>
                    <a:pt x="185" y="177"/>
                  </a:lnTo>
                  <a:lnTo>
                    <a:pt x="161" y="161"/>
                  </a:lnTo>
                  <a:lnTo>
                    <a:pt x="129" y="129"/>
                  </a:lnTo>
                  <a:lnTo>
                    <a:pt x="89" y="96"/>
                  </a:lnTo>
                  <a:lnTo>
                    <a:pt x="48" y="56"/>
                  </a:lnTo>
                  <a:lnTo>
                    <a:pt x="0" y="16"/>
                  </a:lnTo>
                  <a:lnTo>
                    <a:pt x="24" y="8"/>
                  </a:lnTo>
                  <a:lnTo>
                    <a:pt x="56" y="0"/>
                  </a:lnTo>
                  <a:lnTo>
                    <a:pt x="89" y="0"/>
                  </a:lnTo>
                  <a:lnTo>
                    <a:pt x="121" y="8"/>
                  </a:lnTo>
                  <a:lnTo>
                    <a:pt x="153" y="16"/>
                  </a:lnTo>
                  <a:lnTo>
                    <a:pt x="177" y="32"/>
                  </a:lnTo>
                  <a:lnTo>
                    <a:pt x="201" y="48"/>
                  </a:lnTo>
                  <a:lnTo>
                    <a:pt x="225" y="72"/>
                  </a:lnTo>
                </a:path>
              </a:pathLst>
            </a:custGeom>
            <a:solidFill>
              <a:srgbClr val="FF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19" name="任意多边形 14342"/>
            <p:cNvSpPr>
              <a:spLocks noChangeArrowheads="1"/>
            </p:cNvSpPr>
            <p:nvPr/>
          </p:nvSpPr>
          <p:spPr bwMode="auto">
            <a:xfrm>
              <a:off x="819" y="0"/>
              <a:ext cx="362" cy="593"/>
            </a:xfrm>
            <a:custGeom>
              <a:avLst/>
              <a:gdLst>
                <a:gd name="T0" fmla="*/ 89 w 362"/>
                <a:gd name="T1" fmla="*/ 529 h 593"/>
                <a:gd name="T2" fmla="*/ 57 w 362"/>
                <a:gd name="T3" fmla="*/ 553 h 593"/>
                <a:gd name="T4" fmla="*/ 24 w 362"/>
                <a:gd name="T5" fmla="*/ 577 h 593"/>
                <a:gd name="T6" fmla="*/ 8 w 362"/>
                <a:gd name="T7" fmla="*/ 585 h 593"/>
                <a:gd name="T8" fmla="*/ 0 w 362"/>
                <a:gd name="T9" fmla="*/ 593 h 593"/>
                <a:gd name="T10" fmla="*/ 0 w 362"/>
                <a:gd name="T11" fmla="*/ 585 h 593"/>
                <a:gd name="T12" fmla="*/ 8 w 362"/>
                <a:gd name="T13" fmla="*/ 569 h 593"/>
                <a:gd name="T14" fmla="*/ 16 w 362"/>
                <a:gd name="T15" fmla="*/ 545 h 593"/>
                <a:gd name="T16" fmla="*/ 41 w 362"/>
                <a:gd name="T17" fmla="*/ 505 h 593"/>
                <a:gd name="T18" fmla="*/ 73 w 362"/>
                <a:gd name="T19" fmla="*/ 456 h 593"/>
                <a:gd name="T20" fmla="*/ 97 w 362"/>
                <a:gd name="T21" fmla="*/ 416 h 593"/>
                <a:gd name="T22" fmla="*/ 129 w 362"/>
                <a:gd name="T23" fmla="*/ 360 h 593"/>
                <a:gd name="T24" fmla="*/ 161 w 362"/>
                <a:gd name="T25" fmla="*/ 304 h 593"/>
                <a:gd name="T26" fmla="*/ 185 w 362"/>
                <a:gd name="T27" fmla="*/ 248 h 593"/>
                <a:gd name="T28" fmla="*/ 201 w 362"/>
                <a:gd name="T29" fmla="*/ 200 h 593"/>
                <a:gd name="T30" fmla="*/ 217 w 362"/>
                <a:gd name="T31" fmla="*/ 160 h 593"/>
                <a:gd name="T32" fmla="*/ 225 w 362"/>
                <a:gd name="T33" fmla="*/ 120 h 593"/>
                <a:gd name="T34" fmla="*/ 225 w 362"/>
                <a:gd name="T35" fmla="*/ 88 h 593"/>
                <a:gd name="T36" fmla="*/ 225 w 362"/>
                <a:gd name="T37" fmla="*/ 64 h 593"/>
                <a:gd name="T38" fmla="*/ 217 w 362"/>
                <a:gd name="T39" fmla="*/ 40 h 593"/>
                <a:gd name="T40" fmla="*/ 217 w 362"/>
                <a:gd name="T41" fmla="*/ 32 h 593"/>
                <a:gd name="T42" fmla="*/ 209 w 362"/>
                <a:gd name="T43" fmla="*/ 24 h 593"/>
                <a:gd name="T44" fmla="*/ 209 w 362"/>
                <a:gd name="T45" fmla="*/ 16 h 593"/>
                <a:gd name="T46" fmla="*/ 217 w 362"/>
                <a:gd name="T47" fmla="*/ 8 h 593"/>
                <a:gd name="T48" fmla="*/ 225 w 362"/>
                <a:gd name="T49" fmla="*/ 0 h 593"/>
                <a:gd name="T50" fmla="*/ 233 w 362"/>
                <a:gd name="T51" fmla="*/ 0 h 593"/>
                <a:gd name="T52" fmla="*/ 249 w 362"/>
                <a:gd name="T53" fmla="*/ 0 h 593"/>
                <a:gd name="T54" fmla="*/ 273 w 362"/>
                <a:gd name="T55" fmla="*/ 0 h 593"/>
                <a:gd name="T56" fmla="*/ 298 w 362"/>
                <a:gd name="T57" fmla="*/ 16 h 593"/>
                <a:gd name="T58" fmla="*/ 322 w 362"/>
                <a:gd name="T59" fmla="*/ 32 h 593"/>
                <a:gd name="T60" fmla="*/ 346 w 362"/>
                <a:gd name="T61" fmla="*/ 48 h 593"/>
                <a:gd name="T62" fmla="*/ 354 w 362"/>
                <a:gd name="T63" fmla="*/ 64 h 593"/>
                <a:gd name="T64" fmla="*/ 362 w 362"/>
                <a:gd name="T65" fmla="*/ 72 h 593"/>
                <a:gd name="T66" fmla="*/ 362 w 362"/>
                <a:gd name="T67" fmla="*/ 88 h 593"/>
                <a:gd name="T68" fmla="*/ 362 w 362"/>
                <a:gd name="T69" fmla="*/ 112 h 593"/>
                <a:gd name="T70" fmla="*/ 354 w 362"/>
                <a:gd name="T71" fmla="*/ 136 h 593"/>
                <a:gd name="T72" fmla="*/ 338 w 362"/>
                <a:gd name="T73" fmla="*/ 168 h 593"/>
                <a:gd name="T74" fmla="*/ 322 w 362"/>
                <a:gd name="T75" fmla="*/ 208 h 593"/>
                <a:gd name="T76" fmla="*/ 298 w 362"/>
                <a:gd name="T77" fmla="*/ 256 h 593"/>
                <a:gd name="T78" fmla="*/ 265 w 362"/>
                <a:gd name="T79" fmla="*/ 304 h 593"/>
                <a:gd name="T80" fmla="*/ 233 w 362"/>
                <a:gd name="T81" fmla="*/ 352 h 593"/>
                <a:gd name="T82" fmla="*/ 201 w 362"/>
                <a:gd name="T83" fmla="*/ 408 h 593"/>
                <a:gd name="T84" fmla="*/ 161 w 362"/>
                <a:gd name="T85" fmla="*/ 456 h 593"/>
                <a:gd name="T86" fmla="*/ 121 w 362"/>
                <a:gd name="T87" fmla="*/ 497 h 593"/>
                <a:gd name="T88" fmla="*/ 89 w 362"/>
                <a:gd name="T89" fmla="*/ 529 h 593"/>
                <a:gd name="T90" fmla="*/ 89 w 362"/>
                <a:gd name="T91" fmla="*/ 529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62" h="593">
                  <a:moveTo>
                    <a:pt x="89" y="529"/>
                  </a:moveTo>
                  <a:lnTo>
                    <a:pt x="57" y="553"/>
                  </a:lnTo>
                  <a:lnTo>
                    <a:pt x="24" y="577"/>
                  </a:lnTo>
                  <a:lnTo>
                    <a:pt x="8" y="585"/>
                  </a:lnTo>
                  <a:lnTo>
                    <a:pt x="0" y="593"/>
                  </a:lnTo>
                  <a:lnTo>
                    <a:pt x="0" y="585"/>
                  </a:lnTo>
                  <a:lnTo>
                    <a:pt x="8" y="569"/>
                  </a:lnTo>
                  <a:lnTo>
                    <a:pt x="16" y="545"/>
                  </a:lnTo>
                  <a:lnTo>
                    <a:pt x="41" y="505"/>
                  </a:lnTo>
                  <a:lnTo>
                    <a:pt x="73" y="456"/>
                  </a:lnTo>
                  <a:lnTo>
                    <a:pt x="97" y="416"/>
                  </a:lnTo>
                  <a:lnTo>
                    <a:pt x="129" y="360"/>
                  </a:lnTo>
                  <a:lnTo>
                    <a:pt x="161" y="304"/>
                  </a:lnTo>
                  <a:lnTo>
                    <a:pt x="185" y="248"/>
                  </a:lnTo>
                  <a:lnTo>
                    <a:pt x="201" y="200"/>
                  </a:lnTo>
                  <a:lnTo>
                    <a:pt x="217" y="160"/>
                  </a:lnTo>
                  <a:lnTo>
                    <a:pt x="225" y="120"/>
                  </a:lnTo>
                  <a:lnTo>
                    <a:pt x="225" y="88"/>
                  </a:lnTo>
                  <a:lnTo>
                    <a:pt x="225" y="64"/>
                  </a:lnTo>
                  <a:lnTo>
                    <a:pt x="217" y="40"/>
                  </a:lnTo>
                  <a:lnTo>
                    <a:pt x="217" y="32"/>
                  </a:lnTo>
                  <a:lnTo>
                    <a:pt x="209" y="24"/>
                  </a:lnTo>
                  <a:lnTo>
                    <a:pt x="209" y="16"/>
                  </a:lnTo>
                  <a:lnTo>
                    <a:pt x="217" y="8"/>
                  </a:lnTo>
                  <a:lnTo>
                    <a:pt x="225" y="0"/>
                  </a:lnTo>
                  <a:lnTo>
                    <a:pt x="233" y="0"/>
                  </a:lnTo>
                  <a:lnTo>
                    <a:pt x="249" y="0"/>
                  </a:lnTo>
                  <a:lnTo>
                    <a:pt x="273" y="0"/>
                  </a:lnTo>
                  <a:lnTo>
                    <a:pt x="298" y="16"/>
                  </a:lnTo>
                  <a:lnTo>
                    <a:pt x="322" y="32"/>
                  </a:lnTo>
                  <a:lnTo>
                    <a:pt x="346" y="48"/>
                  </a:lnTo>
                  <a:lnTo>
                    <a:pt x="354" y="64"/>
                  </a:lnTo>
                  <a:lnTo>
                    <a:pt x="362" y="72"/>
                  </a:lnTo>
                  <a:lnTo>
                    <a:pt x="362" y="88"/>
                  </a:lnTo>
                  <a:lnTo>
                    <a:pt x="362" y="112"/>
                  </a:lnTo>
                  <a:lnTo>
                    <a:pt x="354" y="136"/>
                  </a:lnTo>
                  <a:lnTo>
                    <a:pt x="338" y="168"/>
                  </a:lnTo>
                  <a:lnTo>
                    <a:pt x="322" y="208"/>
                  </a:lnTo>
                  <a:lnTo>
                    <a:pt x="298" y="256"/>
                  </a:lnTo>
                  <a:lnTo>
                    <a:pt x="265" y="304"/>
                  </a:lnTo>
                  <a:lnTo>
                    <a:pt x="233" y="352"/>
                  </a:lnTo>
                  <a:lnTo>
                    <a:pt x="201" y="408"/>
                  </a:lnTo>
                  <a:lnTo>
                    <a:pt x="161" y="456"/>
                  </a:lnTo>
                  <a:lnTo>
                    <a:pt x="121" y="497"/>
                  </a:lnTo>
                  <a:lnTo>
                    <a:pt x="89" y="529"/>
                  </a:lnTo>
                </a:path>
              </a:pathLst>
            </a:custGeom>
            <a:solidFill>
              <a:srgbClr val="FF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0" name="任意多边形 14343"/>
            <p:cNvSpPr>
              <a:spLocks noChangeArrowheads="1"/>
            </p:cNvSpPr>
            <p:nvPr/>
          </p:nvSpPr>
          <p:spPr bwMode="auto">
            <a:xfrm>
              <a:off x="1036" y="320"/>
              <a:ext cx="313" cy="201"/>
            </a:xfrm>
            <a:custGeom>
              <a:avLst/>
              <a:gdLst>
                <a:gd name="T0" fmla="*/ 209 w 313"/>
                <a:gd name="T1" fmla="*/ 32 h 201"/>
                <a:gd name="T2" fmla="*/ 249 w 313"/>
                <a:gd name="T3" fmla="*/ 56 h 201"/>
                <a:gd name="T4" fmla="*/ 281 w 313"/>
                <a:gd name="T5" fmla="*/ 80 h 201"/>
                <a:gd name="T6" fmla="*/ 305 w 313"/>
                <a:gd name="T7" fmla="*/ 104 h 201"/>
                <a:gd name="T8" fmla="*/ 313 w 313"/>
                <a:gd name="T9" fmla="*/ 136 h 201"/>
                <a:gd name="T10" fmla="*/ 313 w 313"/>
                <a:gd name="T11" fmla="*/ 160 h 201"/>
                <a:gd name="T12" fmla="*/ 313 w 313"/>
                <a:gd name="T13" fmla="*/ 185 h 201"/>
                <a:gd name="T14" fmla="*/ 305 w 313"/>
                <a:gd name="T15" fmla="*/ 193 h 201"/>
                <a:gd name="T16" fmla="*/ 289 w 313"/>
                <a:gd name="T17" fmla="*/ 201 h 201"/>
                <a:gd name="T18" fmla="*/ 281 w 313"/>
                <a:gd name="T19" fmla="*/ 193 h 201"/>
                <a:gd name="T20" fmla="*/ 265 w 313"/>
                <a:gd name="T21" fmla="*/ 185 h 201"/>
                <a:gd name="T22" fmla="*/ 233 w 313"/>
                <a:gd name="T23" fmla="*/ 168 h 201"/>
                <a:gd name="T24" fmla="*/ 201 w 313"/>
                <a:gd name="T25" fmla="*/ 152 h 201"/>
                <a:gd name="T26" fmla="*/ 161 w 313"/>
                <a:gd name="T27" fmla="*/ 120 h 201"/>
                <a:gd name="T28" fmla="*/ 113 w 313"/>
                <a:gd name="T29" fmla="*/ 88 h 201"/>
                <a:gd name="T30" fmla="*/ 64 w 313"/>
                <a:gd name="T31" fmla="*/ 48 h 201"/>
                <a:gd name="T32" fmla="*/ 0 w 313"/>
                <a:gd name="T33" fmla="*/ 8 h 201"/>
                <a:gd name="T34" fmla="*/ 56 w 313"/>
                <a:gd name="T35" fmla="*/ 0 h 201"/>
                <a:gd name="T36" fmla="*/ 105 w 313"/>
                <a:gd name="T37" fmla="*/ 8 h 201"/>
                <a:gd name="T38" fmla="*/ 161 w 313"/>
                <a:gd name="T39" fmla="*/ 16 h 201"/>
                <a:gd name="T40" fmla="*/ 209 w 313"/>
                <a:gd name="T41" fmla="*/ 32 h 201"/>
                <a:gd name="T42" fmla="*/ 209 w 313"/>
                <a:gd name="T43" fmla="*/ 3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13" h="201">
                  <a:moveTo>
                    <a:pt x="209" y="32"/>
                  </a:moveTo>
                  <a:lnTo>
                    <a:pt x="249" y="56"/>
                  </a:lnTo>
                  <a:lnTo>
                    <a:pt x="281" y="80"/>
                  </a:lnTo>
                  <a:lnTo>
                    <a:pt x="305" y="104"/>
                  </a:lnTo>
                  <a:lnTo>
                    <a:pt x="313" y="136"/>
                  </a:lnTo>
                  <a:lnTo>
                    <a:pt x="313" y="160"/>
                  </a:lnTo>
                  <a:lnTo>
                    <a:pt x="313" y="185"/>
                  </a:lnTo>
                  <a:lnTo>
                    <a:pt x="305" y="193"/>
                  </a:lnTo>
                  <a:lnTo>
                    <a:pt x="289" y="201"/>
                  </a:lnTo>
                  <a:lnTo>
                    <a:pt x="281" y="193"/>
                  </a:lnTo>
                  <a:lnTo>
                    <a:pt x="265" y="185"/>
                  </a:lnTo>
                  <a:lnTo>
                    <a:pt x="233" y="168"/>
                  </a:lnTo>
                  <a:lnTo>
                    <a:pt x="201" y="152"/>
                  </a:lnTo>
                  <a:lnTo>
                    <a:pt x="161" y="120"/>
                  </a:lnTo>
                  <a:lnTo>
                    <a:pt x="113" y="88"/>
                  </a:lnTo>
                  <a:lnTo>
                    <a:pt x="64" y="48"/>
                  </a:lnTo>
                  <a:lnTo>
                    <a:pt x="0" y="8"/>
                  </a:lnTo>
                  <a:lnTo>
                    <a:pt x="56" y="0"/>
                  </a:lnTo>
                  <a:lnTo>
                    <a:pt x="105" y="8"/>
                  </a:lnTo>
                  <a:lnTo>
                    <a:pt x="161" y="16"/>
                  </a:lnTo>
                  <a:lnTo>
                    <a:pt x="209" y="32"/>
                  </a:lnTo>
                </a:path>
              </a:pathLst>
            </a:custGeom>
            <a:solidFill>
              <a:srgbClr val="FF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321" name="组合 14344"/>
          <p:cNvGrpSpPr>
            <a:grpSpLocks/>
          </p:cNvGrpSpPr>
          <p:nvPr/>
        </p:nvGrpSpPr>
        <p:grpSpPr bwMode="auto">
          <a:xfrm>
            <a:off x="684213" y="704850"/>
            <a:ext cx="2333625" cy="2338388"/>
            <a:chOff x="0" y="0"/>
            <a:chExt cx="1470" cy="1473"/>
          </a:xfrm>
        </p:grpSpPr>
        <p:sp>
          <p:nvSpPr>
            <p:cNvPr id="13322" name="任意多边形 14345"/>
            <p:cNvSpPr>
              <a:spLocks noChangeArrowheads="1"/>
            </p:cNvSpPr>
            <p:nvPr/>
          </p:nvSpPr>
          <p:spPr bwMode="auto">
            <a:xfrm>
              <a:off x="618" y="0"/>
              <a:ext cx="193" cy="1369"/>
            </a:xfrm>
            <a:custGeom>
              <a:avLst/>
              <a:gdLst>
                <a:gd name="T0" fmla="*/ 9 w 193"/>
                <a:gd name="T1" fmla="*/ 48 h 1369"/>
                <a:gd name="T2" fmla="*/ 0 w 193"/>
                <a:gd name="T3" fmla="*/ 40 h 1369"/>
                <a:gd name="T4" fmla="*/ 0 w 193"/>
                <a:gd name="T5" fmla="*/ 32 h 1369"/>
                <a:gd name="T6" fmla="*/ 0 w 193"/>
                <a:gd name="T7" fmla="*/ 16 h 1369"/>
                <a:gd name="T8" fmla="*/ 9 w 193"/>
                <a:gd name="T9" fmla="*/ 8 h 1369"/>
                <a:gd name="T10" fmla="*/ 17 w 193"/>
                <a:gd name="T11" fmla="*/ 0 h 1369"/>
                <a:gd name="T12" fmla="*/ 41 w 193"/>
                <a:gd name="T13" fmla="*/ 0 h 1369"/>
                <a:gd name="T14" fmla="*/ 65 w 193"/>
                <a:gd name="T15" fmla="*/ 8 h 1369"/>
                <a:gd name="T16" fmla="*/ 105 w 193"/>
                <a:gd name="T17" fmla="*/ 24 h 1369"/>
                <a:gd name="T18" fmla="*/ 137 w 193"/>
                <a:gd name="T19" fmla="*/ 40 h 1369"/>
                <a:gd name="T20" fmla="*/ 161 w 193"/>
                <a:gd name="T21" fmla="*/ 56 h 1369"/>
                <a:gd name="T22" fmla="*/ 177 w 193"/>
                <a:gd name="T23" fmla="*/ 64 h 1369"/>
                <a:gd name="T24" fmla="*/ 185 w 193"/>
                <a:gd name="T25" fmla="*/ 80 h 1369"/>
                <a:gd name="T26" fmla="*/ 193 w 193"/>
                <a:gd name="T27" fmla="*/ 96 h 1369"/>
                <a:gd name="T28" fmla="*/ 193 w 193"/>
                <a:gd name="T29" fmla="*/ 104 h 1369"/>
                <a:gd name="T30" fmla="*/ 185 w 193"/>
                <a:gd name="T31" fmla="*/ 128 h 1369"/>
                <a:gd name="T32" fmla="*/ 177 w 193"/>
                <a:gd name="T33" fmla="*/ 136 h 1369"/>
                <a:gd name="T34" fmla="*/ 177 w 193"/>
                <a:gd name="T35" fmla="*/ 152 h 1369"/>
                <a:gd name="T36" fmla="*/ 169 w 193"/>
                <a:gd name="T37" fmla="*/ 184 h 1369"/>
                <a:gd name="T38" fmla="*/ 169 w 193"/>
                <a:gd name="T39" fmla="*/ 216 h 1369"/>
                <a:gd name="T40" fmla="*/ 169 w 193"/>
                <a:gd name="T41" fmla="*/ 264 h 1369"/>
                <a:gd name="T42" fmla="*/ 161 w 193"/>
                <a:gd name="T43" fmla="*/ 320 h 1369"/>
                <a:gd name="T44" fmla="*/ 161 w 193"/>
                <a:gd name="T45" fmla="*/ 384 h 1369"/>
                <a:gd name="T46" fmla="*/ 161 w 193"/>
                <a:gd name="T47" fmla="*/ 456 h 1369"/>
                <a:gd name="T48" fmla="*/ 153 w 193"/>
                <a:gd name="T49" fmla="*/ 536 h 1369"/>
                <a:gd name="T50" fmla="*/ 153 w 193"/>
                <a:gd name="T51" fmla="*/ 624 h 1369"/>
                <a:gd name="T52" fmla="*/ 153 w 193"/>
                <a:gd name="T53" fmla="*/ 728 h 1369"/>
                <a:gd name="T54" fmla="*/ 145 w 193"/>
                <a:gd name="T55" fmla="*/ 841 h 1369"/>
                <a:gd name="T56" fmla="*/ 145 w 193"/>
                <a:gd name="T57" fmla="*/ 953 h 1369"/>
                <a:gd name="T58" fmla="*/ 137 w 193"/>
                <a:gd name="T59" fmla="*/ 1081 h 1369"/>
                <a:gd name="T60" fmla="*/ 137 w 193"/>
                <a:gd name="T61" fmla="*/ 1225 h 1369"/>
                <a:gd name="T62" fmla="*/ 129 w 193"/>
                <a:gd name="T63" fmla="*/ 1369 h 1369"/>
                <a:gd name="T64" fmla="*/ 41 w 193"/>
                <a:gd name="T65" fmla="*/ 1369 h 1369"/>
                <a:gd name="T66" fmla="*/ 41 w 193"/>
                <a:gd name="T67" fmla="*/ 1225 h 1369"/>
                <a:gd name="T68" fmla="*/ 41 w 193"/>
                <a:gd name="T69" fmla="*/ 1089 h 1369"/>
                <a:gd name="T70" fmla="*/ 41 w 193"/>
                <a:gd name="T71" fmla="*/ 961 h 1369"/>
                <a:gd name="T72" fmla="*/ 41 w 193"/>
                <a:gd name="T73" fmla="*/ 841 h 1369"/>
                <a:gd name="T74" fmla="*/ 41 w 193"/>
                <a:gd name="T75" fmla="*/ 720 h 1369"/>
                <a:gd name="T76" fmla="*/ 49 w 193"/>
                <a:gd name="T77" fmla="*/ 616 h 1369"/>
                <a:gd name="T78" fmla="*/ 49 w 193"/>
                <a:gd name="T79" fmla="*/ 512 h 1369"/>
                <a:gd name="T80" fmla="*/ 49 w 193"/>
                <a:gd name="T81" fmla="*/ 416 h 1369"/>
                <a:gd name="T82" fmla="*/ 41 w 193"/>
                <a:gd name="T83" fmla="*/ 336 h 1369"/>
                <a:gd name="T84" fmla="*/ 41 w 193"/>
                <a:gd name="T85" fmla="*/ 264 h 1369"/>
                <a:gd name="T86" fmla="*/ 33 w 193"/>
                <a:gd name="T87" fmla="*/ 200 h 1369"/>
                <a:gd name="T88" fmla="*/ 33 w 193"/>
                <a:gd name="T89" fmla="*/ 152 h 1369"/>
                <a:gd name="T90" fmla="*/ 25 w 193"/>
                <a:gd name="T91" fmla="*/ 112 h 1369"/>
                <a:gd name="T92" fmla="*/ 25 w 193"/>
                <a:gd name="T93" fmla="*/ 80 h 1369"/>
                <a:gd name="T94" fmla="*/ 17 w 193"/>
                <a:gd name="T95" fmla="*/ 56 h 1369"/>
                <a:gd name="T96" fmla="*/ 9 w 193"/>
                <a:gd name="T97" fmla="*/ 48 h 1369"/>
                <a:gd name="T98" fmla="*/ 9 w 193"/>
                <a:gd name="T99" fmla="*/ 48 h 1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93" h="1369">
                  <a:moveTo>
                    <a:pt x="9" y="48"/>
                  </a:moveTo>
                  <a:lnTo>
                    <a:pt x="0" y="40"/>
                  </a:lnTo>
                  <a:lnTo>
                    <a:pt x="0" y="32"/>
                  </a:lnTo>
                  <a:lnTo>
                    <a:pt x="0" y="16"/>
                  </a:lnTo>
                  <a:lnTo>
                    <a:pt x="9" y="8"/>
                  </a:lnTo>
                  <a:lnTo>
                    <a:pt x="17" y="0"/>
                  </a:lnTo>
                  <a:lnTo>
                    <a:pt x="41" y="0"/>
                  </a:lnTo>
                  <a:lnTo>
                    <a:pt x="65" y="8"/>
                  </a:lnTo>
                  <a:lnTo>
                    <a:pt x="105" y="24"/>
                  </a:lnTo>
                  <a:lnTo>
                    <a:pt x="137" y="40"/>
                  </a:lnTo>
                  <a:lnTo>
                    <a:pt x="161" y="56"/>
                  </a:lnTo>
                  <a:lnTo>
                    <a:pt x="177" y="64"/>
                  </a:lnTo>
                  <a:lnTo>
                    <a:pt x="185" y="80"/>
                  </a:lnTo>
                  <a:lnTo>
                    <a:pt x="193" y="96"/>
                  </a:lnTo>
                  <a:lnTo>
                    <a:pt x="193" y="104"/>
                  </a:lnTo>
                  <a:lnTo>
                    <a:pt x="185" y="128"/>
                  </a:lnTo>
                  <a:lnTo>
                    <a:pt x="177" y="136"/>
                  </a:lnTo>
                  <a:lnTo>
                    <a:pt x="177" y="152"/>
                  </a:lnTo>
                  <a:lnTo>
                    <a:pt x="169" y="184"/>
                  </a:lnTo>
                  <a:lnTo>
                    <a:pt x="169" y="216"/>
                  </a:lnTo>
                  <a:lnTo>
                    <a:pt x="169" y="264"/>
                  </a:lnTo>
                  <a:lnTo>
                    <a:pt x="161" y="320"/>
                  </a:lnTo>
                  <a:lnTo>
                    <a:pt x="161" y="384"/>
                  </a:lnTo>
                  <a:lnTo>
                    <a:pt x="161" y="456"/>
                  </a:lnTo>
                  <a:lnTo>
                    <a:pt x="153" y="536"/>
                  </a:lnTo>
                  <a:lnTo>
                    <a:pt x="153" y="624"/>
                  </a:lnTo>
                  <a:lnTo>
                    <a:pt x="153" y="728"/>
                  </a:lnTo>
                  <a:lnTo>
                    <a:pt x="145" y="841"/>
                  </a:lnTo>
                  <a:lnTo>
                    <a:pt x="145" y="953"/>
                  </a:lnTo>
                  <a:lnTo>
                    <a:pt x="137" y="1081"/>
                  </a:lnTo>
                  <a:lnTo>
                    <a:pt x="137" y="1225"/>
                  </a:lnTo>
                  <a:lnTo>
                    <a:pt x="129" y="1369"/>
                  </a:lnTo>
                  <a:lnTo>
                    <a:pt x="41" y="1369"/>
                  </a:lnTo>
                  <a:lnTo>
                    <a:pt x="41" y="1225"/>
                  </a:lnTo>
                  <a:lnTo>
                    <a:pt x="41" y="1089"/>
                  </a:lnTo>
                  <a:lnTo>
                    <a:pt x="41" y="961"/>
                  </a:lnTo>
                  <a:lnTo>
                    <a:pt x="41" y="841"/>
                  </a:lnTo>
                  <a:lnTo>
                    <a:pt x="41" y="720"/>
                  </a:lnTo>
                  <a:lnTo>
                    <a:pt x="49" y="616"/>
                  </a:lnTo>
                  <a:lnTo>
                    <a:pt x="49" y="512"/>
                  </a:lnTo>
                  <a:lnTo>
                    <a:pt x="49" y="416"/>
                  </a:lnTo>
                  <a:lnTo>
                    <a:pt x="41" y="336"/>
                  </a:lnTo>
                  <a:lnTo>
                    <a:pt x="41" y="264"/>
                  </a:lnTo>
                  <a:lnTo>
                    <a:pt x="33" y="200"/>
                  </a:lnTo>
                  <a:lnTo>
                    <a:pt x="33" y="152"/>
                  </a:lnTo>
                  <a:lnTo>
                    <a:pt x="25" y="112"/>
                  </a:lnTo>
                  <a:lnTo>
                    <a:pt x="25" y="80"/>
                  </a:lnTo>
                  <a:lnTo>
                    <a:pt x="17" y="56"/>
                  </a:lnTo>
                  <a:lnTo>
                    <a:pt x="9" y="48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3" name="任意多边形 14346"/>
            <p:cNvSpPr>
              <a:spLocks noChangeArrowheads="1"/>
            </p:cNvSpPr>
            <p:nvPr/>
          </p:nvSpPr>
          <p:spPr bwMode="auto">
            <a:xfrm>
              <a:off x="313" y="937"/>
              <a:ext cx="795" cy="152"/>
            </a:xfrm>
            <a:custGeom>
              <a:avLst/>
              <a:gdLst>
                <a:gd name="T0" fmla="*/ 795 w 795"/>
                <a:gd name="T1" fmla="*/ 48 h 152"/>
                <a:gd name="T2" fmla="*/ 795 w 795"/>
                <a:gd name="T3" fmla="*/ 56 h 152"/>
                <a:gd name="T4" fmla="*/ 787 w 795"/>
                <a:gd name="T5" fmla="*/ 56 h 152"/>
                <a:gd name="T6" fmla="*/ 779 w 795"/>
                <a:gd name="T7" fmla="*/ 64 h 152"/>
                <a:gd name="T8" fmla="*/ 763 w 795"/>
                <a:gd name="T9" fmla="*/ 72 h 152"/>
                <a:gd name="T10" fmla="*/ 755 w 795"/>
                <a:gd name="T11" fmla="*/ 72 h 152"/>
                <a:gd name="T12" fmla="*/ 731 w 795"/>
                <a:gd name="T13" fmla="*/ 80 h 152"/>
                <a:gd name="T14" fmla="*/ 707 w 795"/>
                <a:gd name="T15" fmla="*/ 80 h 152"/>
                <a:gd name="T16" fmla="*/ 675 w 795"/>
                <a:gd name="T17" fmla="*/ 88 h 152"/>
                <a:gd name="T18" fmla="*/ 627 w 795"/>
                <a:gd name="T19" fmla="*/ 96 h 152"/>
                <a:gd name="T20" fmla="*/ 579 w 795"/>
                <a:gd name="T21" fmla="*/ 104 h 152"/>
                <a:gd name="T22" fmla="*/ 522 w 795"/>
                <a:gd name="T23" fmla="*/ 112 h 152"/>
                <a:gd name="T24" fmla="*/ 450 w 795"/>
                <a:gd name="T25" fmla="*/ 120 h 152"/>
                <a:gd name="T26" fmla="*/ 386 w 795"/>
                <a:gd name="T27" fmla="*/ 128 h 152"/>
                <a:gd name="T28" fmla="*/ 322 w 795"/>
                <a:gd name="T29" fmla="*/ 136 h 152"/>
                <a:gd name="T30" fmla="*/ 265 w 795"/>
                <a:gd name="T31" fmla="*/ 144 h 152"/>
                <a:gd name="T32" fmla="*/ 225 w 795"/>
                <a:gd name="T33" fmla="*/ 144 h 152"/>
                <a:gd name="T34" fmla="*/ 185 w 795"/>
                <a:gd name="T35" fmla="*/ 152 h 152"/>
                <a:gd name="T36" fmla="*/ 161 w 795"/>
                <a:gd name="T37" fmla="*/ 152 h 152"/>
                <a:gd name="T38" fmla="*/ 137 w 795"/>
                <a:gd name="T39" fmla="*/ 152 h 152"/>
                <a:gd name="T40" fmla="*/ 121 w 795"/>
                <a:gd name="T41" fmla="*/ 152 h 152"/>
                <a:gd name="T42" fmla="*/ 73 w 795"/>
                <a:gd name="T43" fmla="*/ 152 h 152"/>
                <a:gd name="T44" fmla="*/ 32 w 795"/>
                <a:gd name="T45" fmla="*/ 136 h 152"/>
                <a:gd name="T46" fmla="*/ 16 w 795"/>
                <a:gd name="T47" fmla="*/ 128 h 152"/>
                <a:gd name="T48" fmla="*/ 8 w 795"/>
                <a:gd name="T49" fmla="*/ 120 h 152"/>
                <a:gd name="T50" fmla="*/ 0 w 795"/>
                <a:gd name="T51" fmla="*/ 112 h 152"/>
                <a:gd name="T52" fmla="*/ 0 w 795"/>
                <a:gd name="T53" fmla="*/ 104 h 152"/>
                <a:gd name="T54" fmla="*/ 0 w 795"/>
                <a:gd name="T55" fmla="*/ 104 h 152"/>
                <a:gd name="T56" fmla="*/ 16 w 795"/>
                <a:gd name="T57" fmla="*/ 96 h 152"/>
                <a:gd name="T58" fmla="*/ 32 w 795"/>
                <a:gd name="T59" fmla="*/ 96 h 152"/>
                <a:gd name="T60" fmla="*/ 65 w 795"/>
                <a:gd name="T61" fmla="*/ 88 h 152"/>
                <a:gd name="T62" fmla="*/ 113 w 795"/>
                <a:gd name="T63" fmla="*/ 80 h 152"/>
                <a:gd name="T64" fmla="*/ 161 w 795"/>
                <a:gd name="T65" fmla="*/ 72 h 152"/>
                <a:gd name="T66" fmla="*/ 225 w 795"/>
                <a:gd name="T67" fmla="*/ 64 h 152"/>
                <a:gd name="T68" fmla="*/ 289 w 795"/>
                <a:gd name="T69" fmla="*/ 48 h 152"/>
                <a:gd name="T70" fmla="*/ 362 w 795"/>
                <a:gd name="T71" fmla="*/ 40 h 152"/>
                <a:gd name="T72" fmla="*/ 426 w 795"/>
                <a:gd name="T73" fmla="*/ 24 h 152"/>
                <a:gd name="T74" fmla="*/ 482 w 795"/>
                <a:gd name="T75" fmla="*/ 16 h 152"/>
                <a:gd name="T76" fmla="*/ 530 w 795"/>
                <a:gd name="T77" fmla="*/ 8 h 152"/>
                <a:gd name="T78" fmla="*/ 579 w 795"/>
                <a:gd name="T79" fmla="*/ 8 h 152"/>
                <a:gd name="T80" fmla="*/ 611 w 795"/>
                <a:gd name="T81" fmla="*/ 0 h 152"/>
                <a:gd name="T82" fmla="*/ 643 w 795"/>
                <a:gd name="T83" fmla="*/ 0 h 152"/>
                <a:gd name="T84" fmla="*/ 667 w 795"/>
                <a:gd name="T85" fmla="*/ 0 h 152"/>
                <a:gd name="T86" fmla="*/ 699 w 795"/>
                <a:gd name="T87" fmla="*/ 0 h 152"/>
                <a:gd name="T88" fmla="*/ 723 w 795"/>
                <a:gd name="T89" fmla="*/ 0 h 152"/>
                <a:gd name="T90" fmla="*/ 747 w 795"/>
                <a:gd name="T91" fmla="*/ 8 h 152"/>
                <a:gd name="T92" fmla="*/ 763 w 795"/>
                <a:gd name="T93" fmla="*/ 16 h 152"/>
                <a:gd name="T94" fmla="*/ 779 w 795"/>
                <a:gd name="T95" fmla="*/ 24 h 152"/>
                <a:gd name="T96" fmla="*/ 787 w 795"/>
                <a:gd name="T97" fmla="*/ 32 h 152"/>
                <a:gd name="T98" fmla="*/ 795 w 795"/>
                <a:gd name="T99" fmla="*/ 40 h 152"/>
                <a:gd name="T100" fmla="*/ 795 w 795"/>
                <a:gd name="T101" fmla="*/ 48 h 152"/>
                <a:gd name="T102" fmla="*/ 795 w 795"/>
                <a:gd name="T103" fmla="*/ 4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95" h="152">
                  <a:moveTo>
                    <a:pt x="795" y="48"/>
                  </a:moveTo>
                  <a:lnTo>
                    <a:pt x="795" y="56"/>
                  </a:lnTo>
                  <a:lnTo>
                    <a:pt x="787" y="56"/>
                  </a:lnTo>
                  <a:lnTo>
                    <a:pt x="779" y="64"/>
                  </a:lnTo>
                  <a:lnTo>
                    <a:pt x="763" y="72"/>
                  </a:lnTo>
                  <a:lnTo>
                    <a:pt x="755" y="72"/>
                  </a:lnTo>
                  <a:lnTo>
                    <a:pt x="731" y="80"/>
                  </a:lnTo>
                  <a:lnTo>
                    <a:pt x="707" y="80"/>
                  </a:lnTo>
                  <a:lnTo>
                    <a:pt x="675" y="88"/>
                  </a:lnTo>
                  <a:lnTo>
                    <a:pt x="627" y="96"/>
                  </a:lnTo>
                  <a:lnTo>
                    <a:pt x="579" y="104"/>
                  </a:lnTo>
                  <a:lnTo>
                    <a:pt x="522" y="112"/>
                  </a:lnTo>
                  <a:lnTo>
                    <a:pt x="450" y="120"/>
                  </a:lnTo>
                  <a:lnTo>
                    <a:pt x="386" y="128"/>
                  </a:lnTo>
                  <a:lnTo>
                    <a:pt x="322" y="136"/>
                  </a:lnTo>
                  <a:lnTo>
                    <a:pt x="265" y="144"/>
                  </a:lnTo>
                  <a:lnTo>
                    <a:pt x="225" y="144"/>
                  </a:lnTo>
                  <a:lnTo>
                    <a:pt x="185" y="152"/>
                  </a:lnTo>
                  <a:lnTo>
                    <a:pt x="161" y="152"/>
                  </a:lnTo>
                  <a:lnTo>
                    <a:pt x="137" y="152"/>
                  </a:lnTo>
                  <a:lnTo>
                    <a:pt x="121" y="152"/>
                  </a:lnTo>
                  <a:lnTo>
                    <a:pt x="73" y="152"/>
                  </a:lnTo>
                  <a:lnTo>
                    <a:pt x="32" y="136"/>
                  </a:lnTo>
                  <a:lnTo>
                    <a:pt x="16" y="128"/>
                  </a:lnTo>
                  <a:lnTo>
                    <a:pt x="8" y="120"/>
                  </a:lnTo>
                  <a:lnTo>
                    <a:pt x="0" y="112"/>
                  </a:lnTo>
                  <a:lnTo>
                    <a:pt x="0" y="104"/>
                  </a:lnTo>
                  <a:lnTo>
                    <a:pt x="16" y="96"/>
                  </a:lnTo>
                  <a:lnTo>
                    <a:pt x="32" y="96"/>
                  </a:lnTo>
                  <a:lnTo>
                    <a:pt x="65" y="88"/>
                  </a:lnTo>
                  <a:lnTo>
                    <a:pt x="113" y="80"/>
                  </a:lnTo>
                  <a:lnTo>
                    <a:pt x="161" y="72"/>
                  </a:lnTo>
                  <a:lnTo>
                    <a:pt x="225" y="64"/>
                  </a:lnTo>
                  <a:lnTo>
                    <a:pt x="289" y="48"/>
                  </a:lnTo>
                  <a:lnTo>
                    <a:pt x="362" y="40"/>
                  </a:lnTo>
                  <a:lnTo>
                    <a:pt x="426" y="24"/>
                  </a:lnTo>
                  <a:lnTo>
                    <a:pt x="482" y="16"/>
                  </a:lnTo>
                  <a:lnTo>
                    <a:pt x="530" y="8"/>
                  </a:lnTo>
                  <a:lnTo>
                    <a:pt x="579" y="8"/>
                  </a:lnTo>
                  <a:lnTo>
                    <a:pt x="611" y="0"/>
                  </a:lnTo>
                  <a:lnTo>
                    <a:pt x="643" y="0"/>
                  </a:lnTo>
                  <a:lnTo>
                    <a:pt x="667" y="0"/>
                  </a:lnTo>
                  <a:lnTo>
                    <a:pt x="699" y="0"/>
                  </a:lnTo>
                  <a:lnTo>
                    <a:pt x="723" y="0"/>
                  </a:lnTo>
                  <a:lnTo>
                    <a:pt x="747" y="8"/>
                  </a:lnTo>
                  <a:lnTo>
                    <a:pt x="763" y="16"/>
                  </a:lnTo>
                  <a:lnTo>
                    <a:pt x="779" y="24"/>
                  </a:lnTo>
                  <a:lnTo>
                    <a:pt x="787" y="32"/>
                  </a:lnTo>
                  <a:lnTo>
                    <a:pt x="795" y="40"/>
                  </a:lnTo>
                  <a:lnTo>
                    <a:pt x="795" y="48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4" name="任意多边形 14347"/>
            <p:cNvSpPr>
              <a:spLocks noChangeArrowheads="1"/>
            </p:cNvSpPr>
            <p:nvPr/>
          </p:nvSpPr>
          <p:spPr bwMode="auto">
            <a:xfrm>
              <a:off x="0" y="1273"/>
              <a:ext cx="1470" cy="200"/>
            </a:xfrm>
            <a:custGeom>
              <a:avLst/>
              <a:gdLst>
                <a:gd name="T0" fmla="*/ 1470 w 1470"/>
                <a:gd name="T1" fmla="*/ 128 h 200"/>
                <a:gd name="T2" fmla="*/ 1470 w 1470"/>
                <a:gd name="T3" fmla="*/ 136 h 200"/>
                <a:gd name="T4" fmla="*/ 1454 w 1470"/>
                <a:gd name="T5" fmla="*/ 136 h 200"/>
                <a:gd name="T6" fmla="*/ 1446 w 1470"/>
                <a:gd name="T7" fmla="*/ 136 h 200"/>
                <a:gd name="T8" fmla="*/ 1422 w 1470"/>
                <a:gd name="T9" fmla="*/ 128 h 200"/>
                <a:gd name="T10" fmla="*/ 1398 w 1470"/>
                <a:gd name="T11" fmla="*/ 128 h 200"/>
                <a:gd name="T12" fmla="*/ 1365 w 1470"/>
                <a:gd name="T13" fmla="*/ 128 h 200"/>
                <a:gd name="T14" fmla="*/ 1333 w 1470"/>
                <a:gd name="T15" fmla="*/ 128 h 200"/>
                <a:gd name="T16" fmla="*/ 1293 w 1470"/>
                <a:gd name="T17" fmla="*/ 120 h 200"/>
                <a:gd name="T18" fmla="*/ 1213 w 1470"/>
                <a:gd name="T19" fmla="*/ 120 h 200"/>
                <a:gd name="T20" fmla="*/ 1141 w 1470"/>
                <a:gd name="T21" fmla="*/ 120 h 200"/>
                <a:gd name="T22" fmla="*/ 1084 w 1470"/>
                <a:gd name="T23" fmla="*/ 112 h 200"/>
                <a:gd name="T24" fmla="*/ 1036 w 1470"/>
                <a:gd name="T25" fmla="*/ 112 h 200"/>
                <a:gd name="T26" fmla="*/ 988 w 1470"/>
                <a:gd name="T27" fmla="*/ 112 h 200"/>
                <a:gd name="T28" fmla="*/ 932 w 1470"/>
                <a:gd name="T29" fmla="*/ 120 h 200"/>
                <a:gd name="T30" fmla="*/ 867 w 1470"/>
                <a:gd name="T31" fmla="*/ 120 h 200"/>
                <a:gd name="T32" fmla="*/ 803 w 1470"/>
                <a:gd name="T33" fmla="*/ 120 h 200"/>
                <a:gd name="T34" fmla="*/ 723 w 1470"/>
                <a:gd name="T35" fmla="*/ 128 h 200"/>
                <a:gd name="T36" fmla="*/ 659 w 1470"/>
                <a:gd name="T37" fmla="*/ 136 h 200"/>
                <a:gd name="T38" fmla="*/ 586 w 1470"/>
                <a:gd name="T39" fmla="*/ 144 h 200"/>
                <a:gd name="T40" fmla="*/ 530 w 1470"/>
                <a:gd name="T41" fmla="*/ 160 h 200"/>
                <a:gd name="T42" fmla="*/ 402 w 1470"/>
                <a:gd name="T43" fmla="*/ 176 h 200"/>
                <a:gd name="T44" fmla="*/ 265 w 1470"/>
                <a:gd name="T45" fmla="*/ 192 h 200"/>
                <a:gd name="T46" fmla="*/ 201 w 1470"/>
                <a:gd name="T47" fmla="*/ 200 h 200"/>
                <a:gd name="T48" fmla="*/ 153 w 1470"/>
                <a:gd name="T49" fmla="*/ 200 h 200"/>
                <a:gd name="T50" fmla="*/ 104 w 1470"/>
                <a:gd name="T51" fmla="*/ 192 h 200"/>
                <a:gd name="T52" fmla="*/ 72 w 1470"/>
                <a:gd name="T53" fmla="*/ 176 h 200"/>
                <a:gd name="T54" fmla="*/ 40 w 1470"/>
                <a:gd name="T55" fmla="*/ 168 h 200"/>
                <a:gd name="T56" fmla="*/ 16 w 1470"/>
                <a:gd name="T57" fmla="*/ 152 h 200"/>
                <a:gd name="T58" fmla="*/ 0 w 1470"/>
                <a:gd name="T59" fmla="*/ 144 h 200"/>
                <a:gd name="T60" fmla="*/ 0 w 1470"/>
                <a:gd name="T61" fmla="*/ 128 h 200"/>
                <a:gd name="T62" fmla="*/ 0 w 1470"/>
                <a:gd name="T63" fmla="*/ 128 h 200"/>
                <a:gd name="T64" fmla="*/ 16 w 1470"/>
                <a:gd name="T65" fmla="*/ 120 h 200"/>
                <a:gd name="T66" fmla="*/ 40 w 1470"/>
                <a:gd name="T67" fmla="*/ 120 h 200"/>
                <a:gd name="T68" fmla="*/ 72 w 1470"/>
                <a:gd name="T69" fmla="*/ 112 h 200"/>
                <a:gd name="T70" fmla="*/ 96 w 1470"/>
                <a:gd name="T71" fmla="*/ 112 h 200"/>
                <a:gd name="T72" fmla="*/ 129 w 1470"/>
                <a:gd name="T73" fmla="*/ 112 h 200"/>
                <a:gd name="T74" fmla="*/ 161 w 1470"/>
                <a:gd name="T75" fmla="*/ 112 h 200"/>
                <a:gd name="T76" fmla="*/ 201 w 1470"/>
                <a:gd name="T77" fmla="*/ 112 h 200"/>
                <a:gd name="T78" fmla="*/ 249 w 1470"/>
                <a:gd name="T79" fmla="*/ 104 h 200"/>
                <a:gd name="T80" fmla="*/ 297 w 1470"/>
                <a:gd name="T81" fmla="*/ 104 h 200"/>
                <a:gd name="T82" fmla="*/ 361 w 1470"/>
                <a:gd name="T83" fmla="*/ 96 h 200"/>
                <a:gd name="T84" fmla="*/ 426 w 1470"/>
                <a:gd name="T85" fmla="*/ 88 h 200"/>
                <a:gd name="T86" fmla="*/ 562 w 1470"/>
                <a:gd name="T87" fmla="*/ 72 h 200"/>
                <a:gd name="T88" fmla="*/ 691 w 1470"/>
                <a:gd name="T89" fmla="*/ 56 h 200"/>
                <a:gd name="T90" fmla="*/ 811 w 1470"/>
                <a:gd name="T91" fmla="*/ 48 h 200"/>
                <a:gd name="T92" fmla="*/ 932 w 1470"/>
                <a:gd name="T93" fmla="*/ 32 h 200"/>
                <a:gd name="T94" fmla="*/ 980 w 1470"/>
                <a:gd name="T95" fmla="*/ 24 h 200"/>
                <a:gd name="T96" fmla="*/ 1028 w 1470"/>
                <a:gd name="T97" fmla="*/ 16 h 200"/>
                <a:gd name="T98" fmla="*/ 1116 w 1470"/>
                <a:gd name="T99" fmla="*/ 8 h 200"/>
                <a:gd name="T100" fmla="*/ 1197 w 1470"/>
                <a:gd name="T101" fmla="*/ 8 h 200"/>
                <a:gd name="T102" fmla="*/ 1261 w 1470"/>
                <a:gd name="T103" fmla="*/ 0 h 200"/>
                <a:gd name="T104" fmla="*/ 1309 w 1470"/>
                <a:gd name="T105" fmla="*/ 8 h 200"/>
                <a:gd name="T106" fmla="*/ 1357 w 1470"/>
                <a:gd name="T107" fmla="*/ 16 h 200"/>
                <a:gd name="T108" fmla="*/ 1398 w 1470"/>
                <a:gd name="T109" fmla="*/ 32 h 200"/>
                <a:gd name="T110" fmla="*/ 1430 w 1470"/>
                <a:gd name="T111" fmla="*/ 56 h 200"/>
                <a:gd name="T112" fmla="*/ 1454 w 1470"/>
                <a:gd name="T113" fmla="*/ 88 h 200"/>
                <a:gd name="T114" fmla="*/ 1470 w 1470"/>
                <a:gd name="T115" fmla="*/ 104 h 200"/>
                <a:gd name="T116" fmla="*/ 1470 w 1470"/>
                <a:gd name="T117" fmla="*/ 120 h 200"/>
                <a:gd name="T118" fmla="*/ 1470 w 1470"/>
                <a:gd name="T119" fmla="*/ 128 h 200"/>
                <a:gd name="T120" fmla="*/ 1470 w 1470"/>
                <a:gd name="T121" fmla="*/ 128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70" h="200">
                  <a:moveTo>
                    <a:pt x="1470" y="128"/>
                  </a:moveTo>
                  <a:lnTo>
                    <a:pt x="1470" y="136"/>
                  </a:lnTo>
                  <a:lnTo>
                    <a:pt x="1454" y="136"/>
                  </a:lnTo>
                  <a:lnTo>
                    <a:pt x="1446" y="136"/>
                  </a:lnTo>
                  <a:lnTo>
                    <a:pt x="1422" y="128"/>
                  </a:lnTo>
                  <a:lnTo>
                    <a:pt x="1398" y="128"/>
                  </a:lnTo>
                  <a:lnTo>
                    <a:pt x="1365" y="128"/>
                  </a:lnTo>
                  <a:lnTo>
                    <a:pt x="1333" y="128"/>
                  </a:lnTo>
                  <a:lnTo>
                    <a:pt x="1293" y="120"/>
                  </a:lnTo>
                  <a:lnTo>
                    <a:pt x="1213" y="120"/>
                  </a:lnTo>
                  <a:lnTo>
                    <a:pt x="1141" y="120"/>
                  </a:lnTo>
                  <a:lnTo>
                    <a:pt x="1084" y="112"/>
                  </a:lnTo>
                  <a:lnTo>
                    <a:pt x="1036" y="112"/>
                  </a:lnTo>
                  <a:lnTo>
                    <a:pt x="988" y="112"/>
                  </a:lnTo>
                  <a:lnTo>
                    <a:pt x="932" y="120"/>
                  </a:lnTo>
                  <a:lnTo>
                    <a:pt x="867" y="120"/>
                  </a:lnTo>
                  <a:lnTo>
                    <a:pt x="803" y="120"/>
                  </a:lnTo>
                  <a:lnTo>
                    <a:pt x="723" y="128"/>
                  </a:lnTo>
                  <a:lnTo>
                    <a:pt x="659" y="136"/>
                  </a:lnTo>
                  <a:lnTo>
                    <a:pt x="586" y="144"/>
                  </a:lnTo>
                  <a:lnTo>
                    <a:pt x="530" y="160"/>
                  </a:lnTo>
                  <a:lnTo>
                    <a:pt x="402" y="176"/>
                  </a:lnTo>
                  <a:lnTo>
                    <a:pt x="265" y="192"/>
                  </a:lnTo>
                  <a:lnTo>
                    <a:pt x="201" y="200"/>
                  </a:lnTo>
                  <a:lnTo>
                    <a:pt x="153" y="200"/>
                  </a:lnTo>
                  <a:lnTo>
                    <a:pt x="104" y="192"/>
                  </a:lnTo>
                  <a:lnTo>
                    <a:pt x="72" y="176"/>
                  </a:lnTo>
                  <a:lnTo>
                    <a:pt x="40" y="168"/>
                  </a:lnTo>
                  <a:lnTo>
                    <a:pt x="16" y="152"/>
                  </a:lnTo>
                  <a:lnTo>
                    <a:pt x="0" y="144"/>
                  </a:lnTo>
                  <a:lnTo>
                    <a:pt x="0" y="128"/>
                  </a:lnTo>
                  <a:lnTo>
                    <a:pt x="16" y="120"/>
                  </a:lnTo>
                  <a:lnTo>
                    <a:pt x="40" y="120"/>
                  </a:lnTo>
                  <a:lnTo>
                    <a:pt x="72" y="112"/>
                  </a:lnTo>
                  <a:lnTo>
                    <a:pt x="96" y="112"/>
                  </a:lnTo>
                  <a:lnTo>
                    <a:pt x="129" y="112"/>
                  </a:lnTo>
                  <a:lnTo>
                    <a:pt x="161" y="112"/>
                  </a:lnTo>
                  <a:lnTo>
                    <a:pt x="201" y="112"/>
                  </a:lnTo>
                  <a:lnTo>
                    <a:pt x="249" y="104"/>
                  </a:lnTo>
                  <a:lnTo>
                    <a:pt x="297" y="104"/>
                  </a:lnTo>
                  <a:lnTo>
                    <a:pt x="361" y="96"/>
                  </a:lnTo>
                  <a:lnTo>
                    <a:pt x="426" y="88"/>
                  </a:lnTo>
                  <a:lnTo>
                    <a:pt x="562" y="72"/>
                  </a:lnTo>
                  <a:lnTo>
                    <a:pt x="691" y="56"/>
                  </a:lnTo>
                  <a:lnTo>
                    <a:pt x="811" y="48"/>
                  </a:lnTo>
                  <a:lnTo>
                    <a:pt x="932" y="32"/>
                  </a:lnTo>
                  <a:lnTo>
                    <a:pt x="980" y="24"/>
                  </a:lnTo>
                  <a:lnTo>
                    <a:pt x="1028" y="16"/>
                  </a:lnTo>
                  <a:lnTo>
                    <a:pt x="1116" y="8"/>
                  </a:lnTo>
                  <a:lnTo>
                    <a:pt x="1197" y="8"/>
                  </a:lnTo>
                  <a:lnTo>
                    <a:pt x="1261" y="0"/>
                  </a:lnTo>
                  <a:lnTo>
                    <a:pt x="1309" y="8"/>
                  </a:lnTo>
                  <a:lnTo>
                    <a:pt x="1357" y="16"/>
                  </a:lnTo>
                  <a:lnTo>
                    <a:pt x="1398" y="32"/>
                  </a:lnTo>
                  <a:lnTo>
                    <a:pt x="1430" y="56"/>
                  </a:lnTo>
                  <a:lnTo>
                    <a:pt x="1454" y="88"/>
                  </a:lnTo>
                  <a:lnTo>
                    <a:pt x="1470" y="104"/>
                  </a:lnTo>
                  <a:lnTo>
                    <a:pt x="1470" y="120"/>
                  </a:lnTo>
                  <a:lnTo>
                    <a:pt x="1470" y="128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3325" name="图片 1434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375" y="260350"/>
            <a:ext cx="5286375" cy="621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6" name="图片 1434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52950" y="1398588"/>
            <a:ext cx="2971800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536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260350"/>
            <a:ext cx="4629150" cy="468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图片 1536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713" y="2060575"/>
            <a:ext cx="895350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矩形 15363"/>
          <p:cNvSpPr>
            <a:spLocks noChangeAspect="1" noChangeArrowheads="1" noTextEdit="1"/>
          </p:cNvSpPr>
          <p:nvPr/>
        </p:nvSpPr>
        <p:spPr bwMode="auto">
          <a:xfrm>
            <a:off x="6227763" y="692150"/>
            <a:ext cx="2312987" cy="281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4341" name="组合 15364"/>
          <p:cNvGrpSpPr>
            <a:grpSpLocks/>
          </p:cNvGrpSpPr>
          <p:nvPr/>
        </p:nvGrpSpPr>
        <p:grpSpPr bwMode="auto">
          <a:xfrm>
            <a:off x="5295900" y="3730625"/>
            <a:ext cx="1504950" cy="1414463"/>
            <a:chOff x="0" y="0"/>
            <a:chExt cx="948" cy="891"/>
          </a:xfrm>
        </p:grpSpPr>
        <p:sp>
          <p:nvSpPr>
            <p:cNvPr id="14342" name="任意多边形 15365"/>
            <p:cNvSpPr>
              <a:spLocks noChangeArrowheads="1"/>
            </p:cNvSpPr>
            <p:nvPr/>
          </p:nvSpPr>
          <p:spPr bwMode="auto">
            <a:xfrm>
              <a:off x="0" y="0"/>
              <a:ext cx="622" cy="891"/>
            </a:xfrm>
            <a:custGeom>
              <a:avLst/>
              <a:gdLst>
                <a:gd name="T0" fmla="*/ 0 w 622"/>
                <a:gd name="T1" fmla="*/ 891 h 891"/>
                <a:gd name="T2" fmla="*/ 0 w 622"/>
                <a:gd name="T3" fmla="*/ 884 h 891"/>
                <a:gd name="T4" fmla="*/ 0 w 622"/>
                <a:gd name="T5" fmla="*/ 870 h 891"/>
                <a:gd name="T6" fmla="*/ 14 w 622"/>
                <a:gd name="T7" fmla="*/ 856 h 891"/>
                <a:gd name="T8" fmla="*/ 28 w 622"/>
                <a:gd name="T9" fmla="*/ 835 h 891"/>
                <a:gd name="T10" fmla="*/ 49 w 622"/>
                <a:gd name="T11" fmla="*/ 806 h 891"/>
                <a:gd name="T12" fmla="*/ 78 w 622"/>
                <a:gd name="T13" fmla="*/ 778 h 891"/>
                <a:gd name="T14" fmla="*/ 106 w 622"/>
                <a:gd name="T15" fmla="*/ 743 h 891"/>
                <a:gd name="T16" fmla="*/ 148 w 622"/>
                <a:gd name="T17" fmla="*/ 707 h 891"/>
                <a:gd name="T18" fmla="*/ 212 w 622"/>
                <a:gd name="T19" fmla="*/ 630 h 891"/>
                <a:gd name="T20" fmla="*/ 276 w 622"/>
                <a:gd name="T21" fmla="*/ 552 h 891"/>
                <a:gd name="T22" fmla="*/ 304 w 622"/>
                <a:gd name="T23" fmla="*/ 517 h 891"/>
                <a:gd name="T24" fmla="*/ 325 w 622"/>
                <a:gd name="T25" fmla="*/ 481 h 891"/>
                <a:gd name="T26" fmla="*/ 347 w 622"/>
                <a:gd name="T27" fmla="*/ 446 h 891"/>
                <a:gd name="T28" fmla="*/ 361 w 622"/>
                <a:gd name="T29" fmla="*/ 410 h 891"/>
                <a:gd name="T30" fmla="*/ 389 w 622"/>
                <a:gd name="T31" fmla="*/ 347 h 891"/>
                <a:gd name="T32" fmla="*/ 417 w 622"/>
                <a:gd name="T33" fmla="*/ 290 h 891"/>
                <a:gd name="T34" fmla="*/ 438 w 622"/>
                <a:gd name="T35" fmla="*/ 234 h 891"/>
                <a:gd name="T36" fmla="*/ 460 w 622"/>
                <a:gd name="T37" fmla="*/ 170 h 891"/>
                <a:gd name="T38" fmla="*/ 474 w 622"/>
                <a:gd name="T39" fmla="*/ 128 h 891"/>
                <a:gd name="T40" fmla="*/ 481 w 622"/>
                <a:gd name="T41" fmla="*/ 92 h 891"/>
                <a:gd name="T42" fmla="*/ 481 w 622"/>
                <a:gd name="T43" fmla="*/ 64 h 891"/>
                <a:gd name="T44" fmla="*/ 467 w 622"/>
                <a:gd name="T45" fmla="*/ 43 h 891"/>
                <a:gd name="T46" fmla="*/ 460 w 622"/>
                <a:gd name="T47" fmla="*/ 36 h 891"/>
                <a:gd name="T48" fmla="*/ 460 w 622"/>
                <a:gd name="T49" fmla="*/ 29 h 891"/>
                <a:gd name="T50" fmla="*/ 460 w 622"/>
                <a:gd name="T51" fmla="*/ 14 h 891"/>
                <a:gd name="T52" fmla="*/ 467 w 622"/>
                <a:gd name="T53" fmla="*/ 0 h 891"/>
                <a:gd name="T54" fmla="*/ 481 w 622"/>
                <a:gd name="T55" fmla="*/ 0 h 891"/>
                <a:gd name="T56" fmla="*/ 502 w 622"/>
                <a:gd name="T57" fmla="*/ 0 h 891"/>
                <a:gd name="T58" fmla="*/ 523 w 622"/>
                <a:gd name="T59" fmla="*/ 0 h 891"/>
                <a:gd name="T60" fmla="*/ 559 w 622"/>
                <a:gd name="T61" fmla="*/ 22 h 891"/>
                <a:gd name="T62" fmla="*/ 587 w 622"/>
                <a:gd name="T63" fmla="*/ 43 h 891"/>
                <a:gd name="T64" fmla="*/ 608 w 622"/>
                <a:gd name="T65" fmla="*/ 64 h 891"/>
                <a:gd name="T66" fmla="*/ 615 w 622"/>
                <a:gd name="T67" fmla="*/ 85 h 891"/>
                <a:gd name="T68" fmla="*/ 622 w 622"/>
                <a:gd name="T69" fmla="*/ 99 h 891"/>
                <a:gd name="T70" fmla="*/ 615 w 622"/>
                <a:gd name="T71" fmla="*/ 113 h 891"/>
                <a:gd name="T72" fmla="*/ 615 w 622"/>
                <a:gd name="T73" fmla="*/ 128 h 891"/>
                <a:gd name="T74" fmla="*/ 608 w 622"/>
                <a:gd name="T75" fmla="*/ 142 h 891"/>
                <a:gd name="T76" fmla="*/ 601 w 622"/>
                <a:gd name="T77" fmla="*/ 163 h 891"/>
                <a:gd name="T78" fmla="*/ 594 w 622"/>
                <a:gd name="T79" fmla="*/ 191 h 891"/>
                <a:gd name="T80" fmla="*/ 573 w 622"/>
                <a:gd name="T81" fmla="*/ 241 h 891"/>
                <a:gd name="T82" fmla="*/ 545 w 622"/>
                <a:gd name="T83" fmla="*/ 311 h 891"/>
                <a:gd name="T84" fmla="*/ 509 w 622"/>
                <a:gd name="T85" fmla="*/ 382 h 891"/>
                <a:gd name="T86" fmla="*/ 467 w 622"/>
                <a:gd name="T87" fmla="*/ 460 h 891"/>
                <a:gd name="T88" fmla="*/ 417 w 622"/>
                <a:gd name="T89" fmla="*/ 531 h 891"/>
                <a:gd name="T90" fmla="*/ 361 w 622"/>
                <a:gd name="T91" fmla="*/ 601 h 891"/>
                <a:gd name="T92" fmla="*/ 304 w 622"/>
                <a:gd name="T93" fmla="*/ 665 h 891"/>
                <a:gd name="T94" fmla="*/ 240 w 622"/>
                <a:gd name="T95" fmla="*/ 729 h 891"/>
                <a:gd name="T96" fmla="*/ 184 w 622"/>
                <a:gd name="T97" fmla="*/ 778 h 891"/>
                <a:gd name="T98" fmla="*/ 127 w 622"/>
                <a:gd name="T99" fmla="*/ 821 h 891"/>
                <a:gd name="T100" fmla="*/ 106 w 622"/>
                <a:gd name="T101" fmla="*/ 842 h 891"/>
                <a:gd name="T102" fmla="*/ 78 w 622"/>
                <a:gd name="T103" fmla="*/ 863 h 891"/>
                <a:gd name="T104" fmla="*/ 57 w 622"/>
                <a:gd name="T105" fmla="*/ 877 h 891"/>
                <a:gd name="T106" fmla="*/ 42 w 622"/>
                <a:gd name="T107" fmla="*/ 884 h 891"/>
                <a:gd name="T108" fmla="*/ 21 w 622"/>
                <a:gd name="T109" fmla="*/ 891 h 891"/>
                <a:gd name="T110" fmla="*/ 14 w 622"/>
                <a:gd name="T111" fmla="*/ 891 h 891"/>
                <a:gd name="T112" fmla="*/ 0 w 622"/>
                <a:gd name="T113" fmla="*/ 891 h 891"/>
                <a:gd name="T114" fmla="*/ 0 w 622"/>
                <a:gd name="T115" fmla="*/ 891 h 891"/>
                <a:gd name="T116" fmla="*/ 0 w 622"/>
                <a:gd name="T117" fmla="*/ 891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22" h="891">
                  <a:moveTo>
                    <a:pt x="0" y="891"/>
                  </a:moveTo>
                  <a:lnTo>
                    <a:pt x="0" y="884"/>
                  </a:lnTo>
                  <a:lnTo>
                    <a:pt x="0" y="870"/>
                  </a:lnTo>
                  <a:lnTo>
                    <a:pt x="14" y="856"/>
                  </a:lnTo>
                  <a:lnTo>
                    <a:pt x="28" y="835"/>
                  </a:lnTo>
                  <a:lnTo>
                    <a:pt x="49" y="806"/>
                  </a:lnTo>
                  <a:lnTo>
                    <a:pt x="78" y="778"/>
                  </a:lnTo>
                  <a:lnTo>
                    <a:pt x="106" y="743"/>
                  </a:lnTo>
                  <a:lnTo>
                    <a:pt x="148" y="707"/>
                  </a:lnTo>
                  <a:lnTo>
                    <a:pt x="212" y="630"/>
                  </a:lnTo>
                  <a:lnTo>
                    <a:pt x="276" y="552"/>
                  </a:lnTo>
                  <a:lnTo>
                    <a:pt x="304" y="517"/>
                  </a:lnTo>
                  <a:lnTo>
                    <a:pt x="325" y="481"/>
                  </a:lnTo>
                  <a:lnTo>
                    <a:pt x="347" y="446"/>
                  </a:lnTo>
                  <a:lnTo>
                    <a:pt x="361" y="410"/>
                  </a:lnTo>
                  <a:lnTo>
                    <a:pt x="389" y="347"/>
                  </a:lnTo>
                  <a:lnTo>
                    <a:pt x="417" y="290"/>
                  </a:lnTo>
                  <a:lnTo>
                    <a:pt x="438" y="234"/>
                  </a:lnTo>
                  <a:lnTo>
                    <a:pt x="460" y="170"/>
                  </a:lnTo>
                  <a:lnTo>
                    <a:pt x="474" y="128"/>
                  </a:lnTo>
                  <a:lnTo>
                    <a:pt x="481" y="92"/>
                  </a:lnTo>
                  <a:lnTo>
                    <a:pt x="481" y="64"/>
                  </a:lnTo>
                  <a:lnTo>
                    <a:pt x="467" y="43"/>
                  </a:lnTo>
                  <a:lnTo>
                    <a:pt x="460" y="36"/>
                  </a:lnTo>
                  <a:lnTo>
                    <a:pt x="460" y="29"/>
                  </a:lnTo>
                  <a:lnTo>
                    <a:pt x="460" y="14"/>
                  </a:lnTo>
                  <a:lnTo>
                    <a:pt x="467" y="0"/>
                  </a:lnTo>
                  <a:lnTo>
                    <a:pt x="481" y="0"/>
                  </a:lnTo>
                  <a:lnTo>
                    <a:pt x="502" y="0"/>
                  </a:lnTo>
                  <a:lnTo>
                    <a:pt x="523" y="0"/>
                  </a:lnTo>
                  <a:lnTo>
                    <a:pt x="559" y="22"/>
                  </a:lnTo>
                  <a:lnTo>
                    <a:pt x="587" y="43"/>
                  </a:lnTo>
                  <a:lnTo>
                    <a:pt x="608" y="64"/>
                  </a:lnTo>
                  <a:lnTo>
                    <a:pt x="615" y="85"/>
                  </a:lnTo>
                  <a:lnTo>
                    <a:pt x="622" y="99"/>
                  </a:lnTo>
                  <a:lnTo>
                    <a:pt x="615" y="113"/>
                  </a:lnTo>
                  <a:lnTo>
                    <a:pt x="615" y="128"/>
                  </a:lnTo>
                  <a:lnTo>
                    <a:pt x="608" y="142"/>
                  </a:lnTo>
                  <a:lnTo>
                    <a:pt x="601" y="163"/>
                  </a:lnTo>
                  <a:lnTo>
                    <a:pt x="594" y="191"/>
                  </a:lnTo>
                  <a:lnTo>
                    <a:pt x="573" y="241"/>
                  </a:lnTo>
                  <a:lnTo>
                    <a:pt x="545" y="311"/>
                  </a:lnTo>
                  <a:lnTo>
                    <a:pt x="509" y="382"/>
                  </a:lnTo>
                  <a:lnTo>
                    <a:pt x="467" y="460"/>
                  </a:lnTo>
                  <a:lnTo>
                    <a:pt x="417" y="531"/>
                  </a:lnTo>
                  <a:lnTo>
                    <a:pt x="361" y="601"/>
                  </a:lnTo>
                  <a:lnTo>
                    <a:pt x="304" y="665"/>
                  </a:lnTo>
                  <a:lnTo>
                    <a:pt x="240" y="729"/>
                  </a:lnTo>
                  <a:lnTo>
                    <a:pt x="184" y="778"/>
                  </a:lnTo>
                  <a:lnTo>
                    <a:pt x="127" y="821"/>
                  </a:lnTo>
                  <a:lnTo>
                    <a:pt x="106" y="842"/>
                  </a:lnTo>
                  <a:lnTo>
                    <a:pt x="78" y="863"/>
                  </a:lnTo>
                  <a:lnTo>
                    <a:pt x="57" y="877"/>
                  </a:lnTo>
                  <a:lnTo>
                    <a:pt x="42" y="884"/>
                  </a:lnTo>
                  <a:lnTo>
                    <a:pt x="21" y="891"/>
                  </a:lnTo>
                  <a:lnTo>
                    <a:pt x="14" y="891"/>
                  </a:lnTo>
                  <a:lnTo>
                    <a:pt x="0" y="891"/>
                  </a:lnTo>
                </a:path>
              </a:pathLst>
            </a:custGeom>
            <a:solidFill>
              <a:srgbClr val="FFFF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3" name="任意多边形 15366"/>
            <p:cNvSpPr>
              <a:spLocks noChangeArrowheads="1"/>
            </p:cNvSpPr>
            <p:nvPr/>
          </p:nvSpPr>
          <p:spPr bwMode="auto">
            <a:xfrm>
              <a:off x="488" y="375"/>
              <a:ext cx="460" cy="375"/>
            </a:xfrm>
            <a:custGeom>
              <a:avLst/>
              <a:gdLst>
                <a:gd name="T0" fmla="*/ 453 w 460"/>
                <a:gd name="T1" fmla="*/ 340 h 375"/>
                <a:gd name="T2" fmla="*/ 446 w 460"/>
                <a:gd name="T3" fmla="*/ 354 h 375"/>
                <a:gd name="T4" fmla="*/ 439 w 460"/>
                <a:gd name="T5" fmla="*/ 368 h 375"/>
                <a:gd name="T6" fmla="*/ 424 w 460"/>
                <a:gd name="T7" fmla="*/ 368 h 375"/>
                <a:gd name="T8" fmla="*/ 417 w 460"/>
                <a:gd name="T9" fmla="*/ 375 h 375"/>
                <a:gd name="T10" fmla="*/ 417 w 460"/>
                <a:gd name="T11" fmla="*/ 368 h 375"/>
                <a:gd name="T12" fmla="*/ 410 w 460"/>
                <a:gd name="T13" fmla="*/ 368 h 375"/>
                <a:gd name="T14" fmla="*/ 396 w 460"/>
                <a:gd name="T15" fmla="*/ 361 h 375"/>
                <a:gd name="T16" fmla="*/ 382 w 460"/>
                <a:gd name="T17" fmla="*/ 347 h 375"/>
                <a:gd name="T18" fmla="*/ 368 w 460"/>
                <a:gd name="T19" fmla="*/ 340 h 375"/>
                <a:gd name="T20" fmla="*/ 347 w 460"/>
                <a:gd name="T21" fmla="*/ 318 h 375"/>
                <a:gd name="T22" fmla="*/ 325 w 460"/>
                <a:gd name="T23" fmla="*/ 304 h 375"/>
                <a:gd name="T24" fmla="*/ 297 w 460"/>
                <a:gd name="T25" fmla="*/ 283 h 375"/>
                <a:gd name="T26" fmla="*/ 276 w 460"/>
                <a:gd name="T27" fmla="*/ 255 h 375"/>
                <a:gd name="T28" fmla="*/ 240 w 460"/>
                <a:gd name="T29" fmla="*/ 233 h 375"/>
                <a:gd name="T30" fmla="*/ 205 w 460"/>
                <a:gd name="T31" fmla="*/ 198 h 375"/>
                <a:gd name="T32" fmla="*/ 170 w 460"/>
                <a:gd name="T33" fmla="*/ 170 h 375"/>
                <a:gd name="T34" fmla="*/ 134 w 460"/>
                <a:gd name="T35" fmla="*/ 127 h 375"/>
                <a:gd name="T36" fmla="*/ 92 w 460"/>
                <a:gd name="T37" fmla="*/ 92 h 375"/>
                <a:gd name="T38" fmla="*/ 42 w 460"/>
                <a:gd name="T39" fmla="*/ 50 h 375"/>
                <a:gd name="T40" fmla="*/ 0 w 460"/>
                <a:gd name="T41" fmla="*/ 0 h 375"/>
                <a:gd name="T42" fmla="*/ 85 w 460"/>
                <a:gd name="T43" fmla="*/ 21 h 375"/>
                <a:gd name="T44" fmla="*/ 163 w 460"/>
                <a:gd name="T45" fmla="*/ 50 h 375"/>
                <a:gd name="T46" fmla="*/ 240 w 460"/>
                <a:gd name="T47" fmla="*/ 78 h 375"/>
                <a:gd name="T48" fmla="*/ 304 w 460"/>
                <a:gd name="T49" fmla="*/ 106 h 375"/>
                <a:gd name="T50" fmla="*/ 354 w 460"/>
                <a:gd name="T51" fmla="*/ 142 h 375"/>
                <a:gd name="T52" fmla="*/ 396 w 460"/>
                <a:gd name="T53" fmla="*/ 170 h 375"/>
                <a:gd name="T54" fmla="*/ 410 w 460"/>
                <a:gd name="T55" fmla="*/ 184 h 375"/>
                <a:gd name="T56" fmla="*/ 424 w 460"/>
                <a:gd name="T57" fmla="*/ 205 h 375"/>
                <a:gd name="T58" fmla="*/ 439 w 460"/>
                <a:gd name="T59" fmla="*/ 219 h 375"/>
                <a:gd name="T60" fmla="*/ 446 w 460"/>
                <a:gd name="T61" fmla="*/ 233 h 375"/>
                <a:gd name="T62" fmla="*/ 453 w 460"/>
                <a:gd name="T63" fmla="*/ 269 h 375"/>
                <a:gd name="T64" fmla="*/ 460 w 460"/>
                <a:gd name="T65" fmla="*/ 290 h 375"/>
                <a:gd name="T66" fmla="*/ 460 w 460"/>
                <a:gd name="T67" fmla="*/ 318 h 375"/>
                <a:gd name="T68" fmla="*/ 453 w 460"/>
                <a:gd name="T69" fmla="*/ 340 h 375"/>
                <a:gd name="T70" fmla="*/ 453 w 460"/>
                <a:gd name="T71" fmla="*/ 34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60" h="375">
                  <a:moveTo>
                    <a:pt x="453" y="340"/>
                  </a:moveTo>
                  <a:lnTo>
                    <a:pt x="446" y="354"/>
                  </a:lnTo>
                  <a:lnTo>
                    <a:pt x="439" y="368"/>
                  </a:lnTo>
                  <a:lnTo>
                    <a:pt x="424" y="368"/>
                  </a:lnTo>
                  <a:lnTo>
                    <a:pt x="417" y="375"/>
                  </a:lnTo>
                  <a:lnTo>
                    <a:pt x="417" y="368"/>
                  </a:lnTo>
                  <a:lnTo>
                    <a:pt x="410" y="368"/>
                  </a:lnTo>
                  <a:lnTo>
                    <a:pt x="396" y="361"/>
                  </a:lnTo>
                  <a:lnTo>
                    <a:pt x="382" y="347"/>
                  </a:lnTo>
                  <a:lnTo>
                    <a:pt x="368" y="340"/>
                  </a:lnTo>
                  <a:lnTo>
                    <a:pt x="347" y="318"/>
                  </a:lnTo>
                  <a:lnTo>
                    <a:pt x="325" y="304"/>
                  </a:lnTo>
                  <a:lnTo>
                    <a:pt x="297" y="283"/>
                  </a:lnTo>
                  <a:lnTo>
                    <a:pt x="276" y="255"/>
                  </a:lnTo>
                  <a:lnTo>
                    <a:pt x="240" y="233"/>
                  </a:lnTo>
                  <a:lnTo>
                    <a:pt x="205" y="198"/>
                  </a:lnTo>
                  <a:lnTo>
                    <a:pt x="170" y="170"/>
                  </a:lnTo>
                  <a:lnTo>
                    <a:pt x="134" y="127"/>
                  </a:lnTo>
                  <a:lnTo>
                    <a:pt x="92" y="92"/>
                  </a:lnTo>
                  <a:lnTo>
                    <a:pt x="42" y="50"/>
                  </a:lnTo>
                  <a:lnTo>
                    <a:pt x="0" y="0"/>
                  </a:lnTo>
                  <a:lnTo>
                    <a:pt x="85" y="21"/>
                  </a:lnTo>
                  <a:lnTo>
                    <a:pt x="163" y="50"/>
                  </a:lnTo>
                  <a:lnTo>
                    <a:pt x="240" y="78"/>
                  </a:lnTo>
                  <a:lnTo>
                    <a:pt x="304" y="106"/>
                  </a:lnTo>
                  <a:lnTo>
                    <a:pt x="354" y="142"/>
                  </a:lnTo>
                  <a:lnTo>
                    <a:pt x="396" y="170"/>
                  </a:lnTo>
                  <a:lnTo>
                    <a:pt x="410" y="184"/>
                  </a:lnTo>
                  <a:lnTo>
                    <a:pt x="424" y="205"/>
                  </a:lnTo>
                  <a:lnTo>
                    <a:pt x="439" y="219"/>
                  </a:lnTo>
                  <a:lnTo>
                    <a:pt x="446" y="233"/>
                  </a:lnTo>
                  <a:lnTo>
                    <a:pt x="453" y="269"/>
                  </a:lnTo>
                  <a:lnTo>
                    <a:pt x="460" y="290"/>
                  </a:lnTo>
                  <a:lnTo>
                    <a:pt x="460" y="318"/>
                  </a:lnTo>
                  <a:lnTo>
                    <a:pt x="453" y="340"/>
                  </a:lnTo>
                </a:path>
              </a:pathLst>
            </a:custGeom>
            <a:solidFill>
              <a:srgbClr val="FFFF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44" name="组合 15367"/>
          <p:cNvGrpSpPr>
            <a:grpSpLocks/>
          </p:cNvGrpSpPr>
          <p:nvPr/>
        </p:nvGrpSpPr>
        <p:grpSpPr bwMode="auto">
          <a:xfrm>
            <a:off x="5003800" y="3068638"/>
            <a:ext cx="2279650" cy="2784475"/>
            <a:chOff x="0" y="0"/>
            <a:chExt cx="1436" cy="1754"/>
          </a:xfrm>
        </p:grpSpPr>
        <p:sp>
          <p:nvSpPr>
            <p:cNvPr id="14345" name="任意多边形 15368"/>
            <p:cNvSpPr>
              <a:spLocks noChangeArrowheads="1"/>
            </p:cNvSpPr>
            <p:nvPr/>
          </p:nvSpPr>
          <p:spPr bwMode="auto">
            <a:xfrm>
              <a:off x="0" y="226"/>
              <a:ext cx="177" cy="1408"/>
            </a:xfrm>
            <a:custGeom>
              <a:avLst/>
              <a:gdLst>
                <a:gd name="T0" fmla="*/ 21 w 177"/>
                <a:gd name="T1" fmla="*/ 43 h 1408"/>
                <a:gd name="T2" fmla="*/ 14 w 177"/>
                <a:gd name="T3" fmla="*/ 22 h 1408"/>
                <a:gd name="T4" fmla="*/ 21 w 177"/>
                <a:gd name="T5" fmla="*/ 7 h 1408"/>
                <a:gd name="T6" fmla="*/ 50 w 177"/>
                <a:gd name="T7" fmla="*/ 0 h 1408"/>
                <a:gd name="T8" fmla="*/ 92 w 177"/>
                <a:gd name="T9" fmla="*/ 15 h 1408"/>
                <a:gd name="T10" fmla="*/ 127 w 177"/>
                <a:gd name="T11" fmla="*/ 36 h 1408"/>
                <a:gd name="T12" fmla="*/ 163 w 177"/>
                <a:gd name="T13" fmla="*/ 78 h 1408"/>
                <a:gd name="T14" fmla="*/ 177 w 177"/>
                <a:gd name="T15" fmla="*/ 135 h 1408"/>
                <a:gd name="T16" fmla="*/ 170 w 177"/>
                <a:gd name="T17" fmla="*/ 177 h 1408"/>
                <a:gd name="T18" fmla="*/ 170 w 177"/>
                <a:gd name="T19" fmla="*/ 213 h 1408"/>
                <a:gd name="T20" fmla="*/ 163 w 177"/>
                <a:gd name="T21" fmla="*/ 262 h 1408"/>
                <a:gd name="T22" fmla="*/ 156 w 177"/>
                <a:gd name="T23" fmla="*/ 333 h 1408"/>
                <a:gd name="T24" fmla="*/ 156 w 177"/>
                <a:gd name="T25" fmla="*/ 418 h 1408"/>
                <a:gd name="T26" fmla="*/ 149 w 177"/>
                <a:gd name="T27" fmla="*/ 510 h 1408"/>
                <a:gd name="T28" fmla="*/ 149 w 177"/>
                <a:gd name="T29" fmla="*/ 630 h 1408"/>
                <a:gd name="T30" fmla="*/ 142 w 177"/>
                <a:gd name="T31" fmla="*/ 757 h 1408"/>
                <a:gd name="T32" fmla="*/ 142 w 177"/>
                <a:gd name="T33" fmla="*/ 898 h 1408"/>
                <a:gd name="T34" fmla="*/ 134 w 177"/>
                <a:gd name="T35" fmla="*/ 1026 h 1408"/>
                <a:gd name="T36" fmla="*/ 127 w 177"/>
                <a:gd name="T37" fmla="*/ 1132 h 1408"/>
                <a:gd name="T38" fmla="*/ 127 w 177"/>
                <a:gd name="T39" fmla="*/ 1224 h 1408"/>
                <a:gd name="T40" fmla="*/ 120 w 177"/>
                <a:gd name="T41" fmla="*/ 1294 h 1408"/>
                <a:gd name="T42" fmla="*/ 113 w 177"/>
                <a:gd name="T43" fmla="*/ 1351 h 1408"/>
                <a:gd name="T44" fmla="*/ 106 w 177"/>
                <a:gd name="T45" fmla="*/ 1386 h 1408"/>
                <a:gd name="T46" fmla="*/ 99 w 177"/>
                <a:gd name="T47" fmla="*/ 1408 h 1408"/>
                <a:gd name="T48" fmla="*/ 92 w 177"/>
                <a:gd name="T49" fmla="*/ 1408 h 1408"/>
                <a:gd name="T50" fmla="*/ 78 w 177"/>
                <a:gd name="T51" fmla="*/ 1393 h 1408"/>
                <a:gd name="T52" fmla="*/ 57 w 177"/>
                <a:gd name="T53" fmla="*/ 1358 h 1408"/>
                <a:gd name="T54" fmla="*/ 21 w 177"/>
                <a:gd name="T55" fmla="*/ 1273 h 1408"/>
                <a:gd name="T56" fmla="*/ 0 w 177"/>
                <a:gd name="T57" fmla="*/ 1217 h 1408"/>
                <a:gd name="T58" fmla="*/ 0 w 177"/>
                <a:gd name="T59" fmla="*/ 1195 h 1408"/>
                <a:gd name="T60" fmla="*/ 0 w 177"/>
                <a:gd name="T61" fmla="*/ 1181 h 1408"/>
                <a:gd name="T62" fmla="*/ 7 w 177"/>
                <a:gd name="T63" fmla="*/ 1132 h 1408"/>
                <a:gd name="T64" fmla="*/ 21 w 177"/>
                <a:gd name="T65" fmla="*/ 1054 h 1408"/>
                <a:gd name="T66" fmla="*/ 28 w 177"/>
                <a:gd name="T67" fmla="*/ 976 h 1408"/>
                <a:gd name="T68" fmla="*/ 35 w 177"/>
                <a:gd name="T69" fmla="*/ 877 h 1408"/>
                <a:gd name="T70" fmla="*/ 43 w 177"/>
                <a:gd name="T71" fmla="*/ 743 h 1408"/>
                <a:gd name="T72" fmla="*/ 50 w 177"/>
                <a:gd name="T73" fmla="*/ 594 h 1408"/>
                <a:gd name="T74" fmla="*/ 57 w 177"/>
                <a:gd name="T75" fmla="*/ 460 h 1408"/>
                <a:gd name="T76" fmla="*/ 57 w 177"/>
                <a:gd name="T77" fmla="*/ 347 h 1408"/>
                <a:gd name="T78" fmla="*/ 57 w 177"/>
                <a:gd name="T79" fmla="*/ 255 h 1408"/>
                <a:gd name="T80" fmla="*/ 57 w 177"/>
                <a:gd name="T81" fmla="*/ 184 h 1408"/>
                <a:gd name="T82" fmla="*/ 50 w 177"/>
                <a:gd name="T83" fmla="*/ 128 h 1408"/>
                <a:gd name="T84" fmla="*/ 43 w 177"/>
                <a:gd name="T85" fmla="*/ 92 h 1408"/>
                <a:gd name="T86" fmla="*/ 28 w 177"/>
                <a:gd name="T87" fmla="*/ 64 h 1408"/>
                <a:gd name="T88" fmla="*/ 21 w 177"/>
                <a:gd name="T89" fmla="*/ 57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7" h="1408">
                  <a:moveTo>
                    <a:pt x="21" y="57"/>
                  </a:moveTo>
                  <a:lnTo>
                    <a:pt x="21" y="43"/>
                  </a:lnTo>
                  <a:lnTo>
                    <a:pt x="14" y="29"/>
                  </a:lnTo>
                  <a:lnTo>
                    <a:pt x="14" y="22"/>
                  </a:lnTo>
                  <a:lnTo>
                    <a:pt x="14" y="15"/>
                  </a:lnTo>
                  <a:lnTo>
                    <a:pt x="21" y="7"/>
                  </a:lnTo>
                  <a:lnTo>
                    <a:pt x="35" y="0"/>
                  </a:lnTo>
                  <a:lnTo>
                    <a:pt x="50" y="0"/>
                  </a:lnTo>
                  <a:lnTo>
                    <a:pt x="71" y="7"/>
                  </a:lnTo>
                  <a:lnTo>
                    <a:pt x="92" y="15"/>
                  </a:lnTo>
                  <a:lnTo>
                    <a:pt x="113" y="22"/>
                  </a:lnTo>
                  <a:lnTo>
                    <a:pt x="127" y="36"/>
                  </a:lnTo>
                  <a:lnTo>
                    <a:pt x="149" y="57"/>
                  </a:lnTo>
                  <a:lnTo>
                    <a:pt x="163" y="78"/>
                  </a:lnTo>
                  <a:lnTo>
                    <a:pt x="170" y="99"/>
                  </a:lnTo>
                  <a:lnTo>
                    <a:pt x="177" y="135"/>
                  </a:lnTo>
                  <a:lnTo>
                    <a:pt x="170" y="170"/>
                  </a:lnTo>
                  <a:lnTo>
                    <a:pt x="170" y="177"/>
                  </a:lnTo>
                  <a:lnTo>
                    <a:pt x="170" y="191"/>
                  </a:lnTo>
                  <a:lnTo>
                    <a:pt x="170" y="213"/>
                  </a:lnTo>
                  <a:lnTo>
                    <a:pt x="163" y="241"/>
                  </a:lnTo>
                  <a:lnTo>
                    <a:pt x="163" y="262"/>
                  </a:lnTo>
                  <a:lnTo>
                    <a:pt x="163" y="297"/>
                  </a:lnTo>
                  <a:lnTo>
                    <a:pt x="156" y="333"/>
                  </a:lnTo>
                  <a:lnTo>
                    <a:pt x="156" y="368"/>
                  </a:lnTo>
                  <a:lnTo>
                    <a:pt x="156" y="418"/>
                  </a:lnTo>
                  <a:lnTo>
                    <a:pt x="149" y="460"/>
                  </a:lnTo>
                  <a:lnTo>
                    <a:pt x="149" y="510"/>
                  </a:lnTo>
                  <a:lnTo>
                    <a:pt x="149" y="566"/>
                  </a:lnTo>
                  <a:lnTo>
                    <a:pt x="149" y="630"/>
                  </a:lnTo>
                  <a:lnTo>
                    <a:pt x="142" y="686"/>
                  </a:lnTo>
                  <a:lnTo>
                    <a:pt x="142" y="757"/>
                  </a:lnTo>
                  <a:lnTo>
                    <a:pt x="142" y="828"/>
                  </a:lnTo>
                  <a:lnTo>
                    <a:pt x="142" y="898"/>
                  </a:lnTo>
                  <a:lnTo>
                    <a:pt x="134" y="962"/>
                  </a:lnTo>
                  <a:lnTo>
                    <a:pt x="134" y="1026"/>
                  </a:lnTo>
                  <a:lnTo>
                    <a:pt x="134" y="1082"/>
                  </a:lnTo>
                  <a:lnTo>
                    <a:pt x="127" y="1132"/>
                  </a:lnTo>
                  <a:lnTo>
                    <a:pt x="127" y="1181"/>
                  </a:lnTo>
                  <a:lnTo>
                    <a:pt x="127" y="1224"/>
                  </a:lnTo>
                  <a:lnTo>
                    <a:pt x="120" y="1259"/>
                  </a:lnTo>
                  <a:lnTo>
                    <a:pt x="120" y="1294"/>
                  </a:lnTo>
                  <a:lnTo>
                    <a:pt x="113" y="1330"/>
                  </a:lnTo>
                  <a:lnTo>
                    <a:pt x="113" y="1351"/>
                  </a:lnTo>
                  <a:lnTo>
                    <a:pt x="113" y="1372"/>
                  </a:lnTo>
                  <a:lnTo>
                    <a:pt x="106" y="1386"/>
                  </a:lnTo>
                  <a:lnTo>
                    <a:pt x="106" y="1401"/>
                  </a:lnTo>
                  <a:lnTo>
                    <a:pt x="99" y="1408"/>
                  </a:lnTo>
                  <a:lnTo>
                    <a:pt x="92" y="1408"/>
                  </a:lnTo>
                  <a:lnTo>
                    <a:pt x="85" y="1401"/>
                  </a:lnTo>
                  <a:lnTo>
                    <a:pt x="78" y="1393"/>
                  </a:lnTo>
                  <a:lnTo>
                    <a:pt x="71" y="1386"/>
                  </a:lnTo>
                  <a:lnTo>
                    <a:pt x="57" y="1358"/>
                  </a:lnTo>
                  <a:lnTo>
                    <a:pt x="43" y="1316"/>
                  </a:lnTo>
                  <a:lnTo>
                    <a:pt x="21" y="1273"/>
                  </a:lnTo>
                  <a:lnTo>
                    <a:pt x="14" y="1245"/>
                  </a:lnTo>
                  <a:lnTo>
                    <a:pt x="0" y="1217"/>
                  </a:lnTo>
                  <a:lnTo>
                    <a:pt x="0" y="1203"/>
                  </a:lnTo>
                  <a:lnTo>
                    <a:pt x="0" y="1195"/>
                  </a:lnTo>
                  <a:lnTo>
                    <a:pt x="0" y="1188"/>
                  </a:lnTo>
                  <a:lnTo>
                    <a:pt x="0" y="1181"/>
                  </a:lnTo>
                  <a:lnTo>
                    <a:pt x="7" y="1167"/>
                  </a:lnTo>
                  <a:lnTo>
                    <a:pt x="7" y="1132"/>
                  </a:lnTo>
                  <a:lnTo>
                    <a:pt x="14" y="1082"/>
                  </a:lnTo>
                  <a:lnTo>
                    <a:pt x="21" y="1054"/>
                  </a:lnTo>
                  <a:lnTo>
                    <a:pt x="21" y="1019"/>
                  </a:lnTo>
                  <a:lnTo>
                    <a:pt x="28" y="976"/>
                  </a:lnTo>
                  <a:lnTo>
                    <a:pt x="35" y="927"/>
                  </a:lnTo>
                  <a:lnTo>
                    <a:pt x="35" y="877"/>
                  </a:lnTo>
                  <a:lnTo>
                    <a:pt x="43" y="814"/>
                  </a:lnTo>
                  <a:lnTo>
                    <a:pt x="43" y="743"/>
                  </a:lnTo>
                  <a:lnTo>
                    <a:pt x="50" y="672"/>
                  </a:lnTo>
                  <a:lnTo>
                    <a:pt x="50" y="594"/>
                  </a:lnTo>
                  <a:lnTo>
                    <a:pt x="57" y="531"/>
                  </a:lnTo>
                  <a:lnTo>
                    <a:pt x="57" y="460"/>
                  </a:lnTo>
                  <a:lnTo>
                    <a:pt x="57" y="403"/>
                  </a:lnTo>
                  <a:lnTo>
                    <a:pt x="57" y="347"/>
                  </a:lnTo>
                  <a:lnTo>
                    <a:pt x="64" y="297"/>
                  </a:lnTo>
                  <a:lnTo>
                    <a:pt x="57" y="255"/>
                  </a:lnTo>
                  <a:lnTo>
                    <a:pt x="57" y="220"/>
                  </a:lnTo>
                  <a:lnTo>
                    <a:pt x="57" y="184"/>
                  </a:lnTo>
                  <a:lnTo>
                    <a:pt x="50" y="156"/>
                  </a:lnTo>
                  <a:lnTo>
                    <a:pt x="50" y="128"/>
                  </a:lnTo>
                  <a:lnTo>
                    <a:pt x="43" y="106"/>
                  </a:lnTo>
                  <a:lnTo>
                    <a:pt x="43" y="92"/>
                  </a:lnTo>
                  <a:lnTo>
                    <a:pt x="35" y="78"/>
                  </a:lnTo>
                  <a:lnTo>
                    <a:pt x="28" y="64"/>
                  </a:lnTo>
                  <a:lnTo>
                    <a:pt x="21" y="57"/>
                  </a:lnTo>
                </a:path>
              </a:pathLst>
            </a:custGeom>
            <a:solidFill>
              <a:srgbClr val="FF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6" name="任意多边形 15369"/>
            <p:cNvSpPr>
              <a:spLocks noChangeArrowheads="1"/>
            </p:cNvSpPr>
            <p:nvPr/>
          </p:nvSpPr>
          <p:spPr bwMode="auto">
            <a:xfrm>
              <a:off x="601" y="14"/>
              <a:ext cx="835" cy="1740"/>
            </a:xfrm>
            <a:custGeom>
              <a:avLst/>
              <a:gdLst>
                <a:gd name="T0" fmla="*/ 92 w 835"/>
                <a:gd name="T1" fmla="*/ 177 h 1740"/>
                <a:gd name="T2" fmla="*/ 29 w 835"/>
                <a:gd name="T3" fmla="*/ 128 h 1740"/>
                <a:gd name="T4" fmla="*/ 0 w 835"/>
                <a:gd name="T5" fmla="*/ 99 h 1740"/>
                <a:gd name="T6" fmla="*/ 297 w 835"/>
                <a:gd name="T7" fmla="*/ 85 h 1740"/>
                <a:gd name="T8" fmla="*/ 474 w 835"/>
                <a:gd name="T9" fmla="*/ 57 h 1740"/>
                <a:gd name="T10" fmla="*/ 559 w 835"/>
                <a:gd name="T11" fmla="*/ 36 h 1740"/>
                <a:gd name="T12" fmla="*/ 587 w 835"/>
                <a:gd name="T13" fmla="*/ 21 h 1740"/>
                <a:gd name="T14" fmla="*/ 616 w 835"/>
                <a:gd name="T15" fmla="*/ 0 h 1740"/>
                <a:gd name="T16" fmla="*/ 679 w 835"/>
                <a:gd name="T17" fmla="*/ 14 h 1740"/>
                <a:gd name="T18" fmla="*/ 778 w 835"/>
                <a:gd name="T19" fmla="*/ 71 h 1740"/>
                <a:gd name="T20" fmla="*/ 835 w 835"/>
                <a:gd name="T21" fmla="*/ 120 h 1740"/>
                <a:gd name="T22" fmla="*/ 835 w 835"/>
                <a:gd name="T23" fmla="*/ 149 h 1740"/>
                <a:gd name="T24" fmla="*/ 807 w 835"/>
                <a:gd name="T25" fmla="*/ 184 h 1740"/>
                <a:gd name="T26" fmla="*/ 792 w 835"/>
                <a:gd name="T27" fmla="*/ 255 h 1740"/>
                <a:gd name="T28" fmla="*/ 792 w 835"/>
                <a:gd name="T29" fmla="*/ 403 h 1740"/>
                <a:gd name="T30" fmla="*/ 807 w 835"/>
                <a:gd name="T31" fmla="*/ 743 h 1740"/>
                <a:gd name="T32" fmla="*/ 821 w 835"/>
                <a:gd name="T33" fmla="*/ 1118 h 1740"/>
                <a:gd name="T34" fmla="*/ 828 w 835"/>
                <a:gd name="T35" fmla="*/ 1308 h 1740"/>
                <a:gd name="T36" fmla="*/ 821 w 835"/>
                <a:gd name="T37" fmla="*/ 1450 h 1740"/>
                <a:gd name="T38" fmla="*/ 799 w 835"/>
                <a:gd name="T39" fmla="*/ 1598 h 1740"/>
                <a:gd name="T40" fmla="*/ 736 w 835"/>
                <a:gd name="T41" fmla="*/ 1712 h 1740"/>
                <a:gd name="T42" fmla="*/ 679 w 835"/>
                <a:gd name="T43" fmla="*/ 1740 h 1740"/>
                <a:gd name="T44" fmla="*/ 644 w 835"/>
                <a:gd name="T45" fmla="*/ 1704 h 1740"/>
                <a:gd name="T46" fmla="*/ 609 w 835"/>
                <a:gd name="T47" fmla="*/ 1605 h 1740"/>
                <a:gd name="T48" fmla="*/ 517 w 835"/>
                <a:gd name="T49" fmla="*/ 1499 h 1740"/>
                <a:gd name="T50" fmla="*/ 467 w 835"/>
                <a:gd name="T51" fmla="*/ 1457 h 1740"/>
                <a:gd name="T52" fmla="*/ 446 w 835"/>
                <a:gd name="T53" fmla="*/ 1429 h 1740"/>
                <a:gd name="T54" fmla="*/ 481 w 835"/>
                <a:gd name="T55" fmla="*/ 1422 h 1740"/>
                <a:gd name="T56" fmla="*/ 531 w 835"/>
                <a:gd name="T57" fmla="*/ 1436 h 1740"/>
                <a:gd name="T58" fmla="*/ 630 w 835"/>
                <a:gd name="T59" fmla="*/ 1464 h 1740"/>
                <a:gd name="T60" fmla="*/ 672 w 835"/>
                <a:gd name="T61" fmla="*/ 1450 h 1740"/>
                <a:gd name="T62" fmla="*/ 686 w 835"/>
                <a:gd name="T63" fmla="*/ 1415 h 1740"/>
                <a:gd name="T64" fmla="*/ 693 w 835"/>
                <a:gd name="T65" fmla="*/ 1344 h 1740"/>
                <a:gd name="T66" fmla="*/ 700 w 835"/>
                <a:gd name="T67" fmla="*/ 1245 h 1740"/>
                <a:gd name="T68" fmla="*/ 700 w 835"/>
                <a:gd name="T69" fmla="*/ 1125 h 1740"/>
                <a:gd name="T70" fmla="*/ 693 w 835"/>
                <a:gd name="T71" fmla="*/ 920 h 1740"/>
                <a:gd name="T72" fmla="*/ 693 w 835"/>
                <a:gd name="T73" fmla="*/ 778 h 1740"/>
                <a:gd name="T74" fmla="*/ 686 w 835"/>
                <a:gd name="T75" fmla="*/ 665 h 1740"/>
                <a:gd name="T76" fmla="*/ 686 w 835"/>
                <a:gd name="T77" fmla="*/ 509 h 1740"/>
                <a:gd name="T78" fmla="*/ 679 w 835"/>
                <a:gd name="T79" fmla="*/ 311 h 1740"/>
                <a:gd name="T80" fmla="*/ 665 w 835"/>
                <a:gd name="T81" fmla="*/ 227 h 1740"/>
                <a:gd name="T82" fmla="*/ 651 w 835"/>
                <a:gd name="T83" fmla="*/ 170 h 1740"/>
                <a:gd name="T84" fmla="*/ 616 w 835"/>
                <a:gd name="T85" fmla="*/ 149 h 1740"/>
                <a:gd name="T86" fmla="*/ 545 w 835"/>
                <a:gd name="T87" fmla="*/ 142 h 1740"/>
                <a:gd name="T88" fmla="*/ 474 w 835"/>
                <a:gd name="T89" fmla="*/ 142 h 1740"/>
                <a:gd name="T90" fmla="*/ 375 w 835"/>
                <a:gd name="T91" fmla="*/ 156 h 1740"/>
                <a:gd name="T92" fmla="*/ 255 w 835"/>
                <a:gd name="T93" fmla="*/ 170 h 1740"/>
                <a:gd name="T94" fmla="*/ 170 w 835"/>
                <a:gd name="T95" fmla="*/ 177 h 1740"/>
                <a:gd name="T96" fmla="*/ 128 w 835"/>
                <a:gd name="T97" fmla="*/ 184 h 1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835" h="1740">
                  <a:moveTo>
                    <a:pt x="128" y="184"/>
                  </a:moveTo>
                  <a:lnTo>
                    <a:pt x="106" y="177"/>
                  </a:lnTo>
                  <a:lnTo>
                    <a:pt x="92" y="177"/>
                  </a:lnTo>
                  <a:lnTo>
                    <a:pt x="71" y="163"/>
                  </a:lnTo>
                  <a:lnTo>
                    <a:pt x="50" y="149"/>
                  </a:lnTo>
                  <a:lnTo>
                    <a:pt x="29" y="128"/>
                  </a:lnTo>
                  <a:lnTo>
                    <a:pt x="14" y="113"/>
                  </a:lnTo>
                  <a:lnTo>
                    <a:pt x="7" y="106"/>
                  </a:lnTo>
                  <a:lnTo>
                    <a:pt x="0" y="99"/>
                  </a:lnTo>
                  <a:lnTo>
                    <a:pt x="99" y="92"/>
                  </a:lnTo>
                  <a:lnTo>
                    <a:pt x="198" y="92"/>
                  </a:lnTo>
                  <a:lnTo>
                    <a:pt x="297" y="85"/>
                  </a:lnTo>
                  <a:lnTo>
                    <a:pt x="389" y="71"/>
                  </a:lnTo>
                  <a:lnTo>
                    <a:pt x="432" y="64"/>
                  </a:lnTo>
                  <a:lnTo>
                    <a:pt x="474" y="57"/>
                  </a:lnTo>
                  <a:lnTo>
                    <a:pt x="510" y="50"/>
                  </a:lnTo>
                  <a:lnTo>
                    <a:pt x="531" y="43"/>
                  </a:lnTo>
                  <a:lnTo>
                    <a:pt x="559" y="36"/>
                  </a:lnTo>
                  <a:lnTo>
                    <a:pt x="573" y="29"/>
                  </a:lnTo>
                  <a:lnTo>
                    <a:pt x="587" y="29"/>
                  </a:lnTo>
                  <a:lnTo>
                    <a:pt x="587" y="21"/>
                  </a:lnTo>
                  <a:lnTo>
                    <a:pt x="594" y="14"/>
                  </a:lnTo>
                  <a:lnTo>
                    <a:pt x="601" y="7"/>
                  </a:lnTo>
                  <a:lnTo>
                    <a:pt x="616" y="0"/>
                  </a:lnTo>
                  <a:lnTo>
                    <a:pt x="630" y="0"/>
                  </a:lnTo>
                  <a:lnTo>
                    <a:pt x="651" y="7"/>
                  </a:lnTo>
                  <a:lnTo>
                    <a:pt x="679" y="14"/>
                  </a:lnTo>
                  <a:lnTo>
                    <a:pt x="715" y="29"/>
                  </a:lnTo>
                  <a:lnTo>
                    <a:pt x="757" y="57"/>
                  </a:lnTo>
                  <a:lnTo>
                    <a:pt x="778" y="71"/>
                  </a:lnTo>
                  <a:lnTo>
                    <a:pt x="792" y="85"/>
                  </a:lnTo>
                  <a:lnTo>
                    <a:pt x="821" y="106"/>
                  </a:lnTo>
                  <a:lnTo>
                    <a:pt x="835" y="120"/>
                  </a:lnTo>
                  <a:lnTo>
                    <a:pt x="835" y="128"/>
                  </a:lnTo>
                  <a:lnTo>
                    <a:pt x="835" y="142"/>
                  </a:lnTo>
                  <a:lnTo>
                    <a:pt x="835" y="149"/>
                  </a:lnTo>
                  <a:lnTo>
                    <a:pt x="821" y="163"/>
                  </a:lnTo>
                  <a:lnTo>
                    <a:pt x="814" y="170"/>
                  </a:lnTo>
                  <a:lnTo>
                    <a:pt x="807" y="184"/>
                  </a:lnTo>
                  <a:lnTo>
                    <a:pt x="799" y="198"/>
                  </a:lnTo>
                  <a:lnTo>
                    <a:pt x="792" y="227"/>
                  </a:lnTo>
                  <a:lnTo>
                    <a:pt x="792" y="255"/>
                  </a:lnTo>
                  <a:lnTo>
                    <a:pt x="792" y="297"/>
                  </a:lnTo>
                  <a:lnTo>
                    <a:pt x="792" y="347"/>
                  </a:lnTo>
                  <a:lnTo>
                    <a:pt x="792" y="403"/>
                  </a:lnTo>
                  <a:lnTo>
                    <a:pt x="799" y="467"/>
                  </a:lnTo>
                  <a:lnTo>
                    <a:pt x="799" y="601"/>
                  </a:lnTo>
                  <a:lnTo>
                    <a:pt x="807" y="743"/>
                  </a:lnTo>
                  <a:lnTo>
                    <a:pt x="814" y="884"/>
                  </a:lnTo>
                  <a:lnTo>
                    <a:pt x="821" y="1040"/>
                  </a:lnTo>
                  <a:lnTo>
                    <a:pt x="821" y="1118"/>
                  </a:lnTo>
                  <a:lnTo>
                    <a:pt x="828" y="1188"/>
                  </a:lnTo>
                  <a:lnTo>
                    <a:pt x="828" y="1252"/>
                  </a:lnTo>
                  <a:lnTo>
                    <a:pt x="828" y="1308"/>
                  </a:lnTo>
                  <a:lnTo>
                    <a:pt x="828" y="1365"/>
                  </a:lnTo>
                  <a:lnTo>
                    <a:pt x="828" y="1407"/>
                  </a:lnTo>
                  <a:lnTo>
                    <a:pt x="821" y="1450"/>
                  </a:lnTo>
                  <a:lnTo>
                    <a:pt x="821" y="1485"/>
                  </a:lnTo>
                  <a:lnTo>
                    <a:pt x="814" y="1542"/>
                  </a:lnTo>
                  <a:lnTo>
                    <a:pt x="799" y="1598"/>
                  </a:lnTo>
                  <a:lnTo>
                    <a:pt x="785" y="1641"/>
                  </a:lnTo>
                  <a:lnTo>
                    <a:pt x="764" y="1683"/>
                  </a:lnTo>
                  <a:lnTo>
                    <a:pt x="736" y="1712"/>
                  </a:lnTo>
                  <a:lnTo>
                    <a:pt x="715" y="1726"/>
                  </a:lnTo>
                  <a:lnTo>
                    <a:pt x="693" y="1740"/>
                  </a:lnTo>
                  <a:lnTo>
                    <a:pt x="679" y="1740"/>
                  </a:lnTo>
                  <a:lnTo>
                    <a:pt x="665" y="1740"/>
                  </a:lnTo>
                  <a:lnTo>
                    <a:pt x="651" y="1726"/>
                  </a:lnTo>
                  <a:lnTo>
                    <a:pt x="644" y="1704"/>
                  </a:lnTo>
                  <a:lnTo>
                    <a:pt x="637" y="1669"/>
                  </a:lnTo>
                  <a:lnTo>
                    <a:pt x="630" y="1641"/>
                  </a:lnTo>
                  <a:lnTo>
                    <a:pt x="609" y="1605"/>
                  </a:lnTo>
                  <a:lnTo>
                    <a:pt x="580" y="1563"/>
                  </a:lnTo>
                  <a:lnTo>
                    <a:pt x="538" y="1521"/>
                  </a:lnTo>
                  <a:lnTo>
                    <a:pt x="517" y="1499"/>
                  </a:lnTo>
                  <a:lnTo>
                    <a:pt x="495" y="1485"/>
                  </a:lnTo>
                  <a:lnTo>
                    <a:pt x="481" y="1471"/>
                  </a:lnTo>
                  <a:lnTo>
                    <a:pt x="467" y="1457"/>
                  </a:lnTo>
                  <a:lnTo>
                    <a:pt x="460" y="1443"/>
                  </a:lnTo>
                  <a:lnTo>
                    <a:pt x="453" y="1436"/>
                  </a:lnTo>
                  <a:lnTo>
                    <a:pt x="446" y="1429"/>
                  </a:lnTo>
                  <a:lnTo>
                    <a:pt x="446" y="1422"/>
                  </a:lnTo>
                  <a:lnTo>
                    <a:pt x="460" y="1422"/>
                  </a:lnTo>
                  <a:lnTo>
                    <a:pt x="481" y="1422"/>
                  </a:lnTo>
                  <a:lnTo>
                    <a:pt x="495" y="1422"/>
                  </a:lnTo>
                  <a:lnTo>
                    <a:pt x="510" y="1429"/>
                  </a:lnTo>
                  <a:lnTo>
                    <a:pt x="531" y="1436"/>
                  </a:lnTo>
                  <a:lnTo>
                    <a:pt x="559" y="1443"/>
                  </a:lnTo>
                  <a:lnTo>
                    <a:pt x="594" y="1457"/>
                  </a:lnTo>
                  <a:lnTo>
                    <a:pt x="630" y="1464"/>
                  </a:lnTo>
                  <a:lnTo>
                    <a:pt x="658" y="1464"/>
                  </a:lnTo>
                  <a:lnTo>
                    <a:pt x="672" y="1457"/>
                  </a:lnTo>
                  <a:lnTo>
                    <a:pt x="672" y="1450"/>
                  </a:lnTo>
                  <a:lnTo>
                    <a:pt x="679" y="1443"/>
                  </a:lnTo>
                  <a:lnTo>
                    <a:pt x="679" y="1429"/>
                  </a:lnTo>
                  <a:lnTo>
                    <a:pt x="686" y="1415"/>
                  </a:lnTo>
                  <a:lnTo>
                    <a:pt x="686" y="1393"/>
                  </a:lnTo>
                  <a:lnTo>
                    <a:pt x="693" y="1372"/>
                  </a:lnTo>
                  <a:lnTo>
                    <a:pt x="693" y="1344"/>
                  </a:lnTo>
                  <a:lnTo>
                    <a:pt x="700" y="1316"/>
                  </a:lnTo>
                  <a:lnTo>
                    <a:pt x="700" y="1280"/>
                  </a:lnTo>
                  <a:lnTo>
                    <a:pt x="700" y="1245"/>
                  </a:lnTo>
                  <a:lnTo>
                    <a:pt x="700" y="1209"/>
                  </a:lnTo>
                  <a:lnTo>
                    <a:pt x="700" y="1167"/>
                  </a:lnTo>
                  <a:lnTo>
                    <a:pt x="700" y="1125"/>
                  </a:lnTo>
                  <a:lnTo>
                    <a:pt x="700" y="1075"/>
                  </a:lnTo>
                  <a:lnTo>
                    <a:pt x="700" y="969"/>
                  </a:lnTo>
                  <a:lnTo>
                    <a:pt x="693" y="920"/>
                  </a:lnTo>
                  <a:lnTo>
                    <a:pt x="693" y="870"/>
                  </a:lnTo>
                  <a:lnTo>
                    <a:pt x="693" y="821"/>
                  </a:lnTo>
                  <a:lnTo>
                    <a:pt x="693" y="778"/>
                  </a:lnTo>
                  <a:lnTo>
                    <a:pt x="686" y="736"/>
                  </a:lnTo>
                  <a:lnTo>
                    <a:pt x="686" y="700"/>
                  </a:lnTo>
                  <a:lnTo>
                    <a:pt x="686" y="665"/>
                  </a:lnTo>
                  <a:lnTo>
                    <a:pt x="686" y="637"/>
                  </a:lnTo>
                  <a:lnTo>
                    <a:pt x="686" y="573"/>
                  </a:lnTo>
                  <a:lnTo>
                    <a:pt x="686" y="509"/>
                  </a:lnTo>
                  <a:lnTo>
                    <a:pt x="686" y="432"/>
                  </a:lnTo>
                  <a:lnTo>
                    <a:pt x="679" y="354"/>
                  </a:lnTo>
                  <a:lnTo>
                    <a:pt x="679" y="311"/>
                  </a:lnTo>
                  <a:lnTo>
                    <a:pt x="672" y="276"/>
                  </a:lnTo>
                  <a:lnTo>
                    <a:pt x="672" y="248"/>
                  </a:lnTo>
                  <a:lnTo>
                    <a:pt x="665" y="227"/>
                  </a:lnTo>
                  <a:lnTo>
                    <a:pt x="658" y="205"/>
                  </a:lnTo>
                  <a:lnTo>
                    <a:pt x="658" y="184"/>
                  </a:lnTo>
                  <a:lnTo>
                    <a:pt x="651" y="170"/>
                  </a:lnTo>
                  <a:lnTo>
                    <a:pt x="644" y="163"/>
                  </a:lnTo>
                  <a:lnTo>
                    <a:pt x="637" y="156"/>
                  </a:lnTo>
                  <a:lnTo>
                    <a:pt x="616" y="149"/>
                  </a:lnTo>
                  <a:lnTo>
                    <a:pt x="594" y="142"/>
                  </a:lnTo>
                  <a:lnTo>
                    <a:pt x="566" y="142"/>
                  </a:lnTo>
                  <a:lnTo>
                    <a:pt x="545" y="142"/>
                  </a:lnTo>
                  <a:lnTo>
                    <a:pt x="531" y="142"/>
                  </a:lnTo>
                  <a:lnTo>
                    <a:pt x="502" y="142"/>
                  </a:lnTo>
                  <a:lnTo>
                    <a:pt x="474" y="142"/>
                  </a:lnTo>
                  <a:lnTo>
                    <a:pt x="446" y="149"/>
                  </a:lnTo>
                  <a:lnTo>
                    <a:pt x="410" y="149"/>
                  </a:lnTo>
                  <a:lnTo>
                    <a:pt x="375" y="156"/>
                  </a:lnTo>
                  <a:lnTo>
                    <a:pt x="333" y="156"/>
                  </a:lnTo>
                  <a:lnTo>
                    <a:pt x="290" y="163"/>
                  </a:lnTo>
                  <a:lnTo>
                    <a:pt x="255" y="170"/>
                  </a:lnTo>
                  <a:lnTo>
                    <a:pt x="227" y="170"/>
                  </a:lnTo>
                  <a:lnTo>
                    <a:pt x="198" y="177"/>
                  </a:lnTo>
                  <a:lnTo>
                    <a:pt x="170" y="177"/>
                  </a:lnTo>
                  <a:lnTo>
                    <a:pt x="156" y="177"/>
                  </a:lnTo>
                  <a:lnTo>
                    <a:pt x="135" y="184"/>
                  </a:lnTo>
                  <a:lnTo>
                    <a:pt x="128" y="184"/>
                  </a:lnTo>
                </a:path>
              </a:pathLst>
            </a:custGeom>
            <a:solidFill>
              <a:srgbClr val="FF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7" name="任意多边形 15370"/>
            <p:cNvSpPr>
              <a:spLocks noChangeArrowheads="1"/>
            </p:cNvSpPr>
            <p:nvPr/>
          </p:nvSpPr>
          <p:spPr bwMode="auto">
            <a:xfrm>
              <a:off x="233" y="0"/>
              <a:ext cx="234" cy="283"/>
            </a:xfrm>
            <a:custGeom>
              <a:avLst/>
              <a:gdLst>
                <a:gd name="T0" fmla="*/ 0 w 234"/>
                <a:gd name="T1" fmla="*/ 0 h 283"/>
                <a:gd name="T2" fmla="*/ 22 w 234"/>
                <a:gd name="T3" fmla="*/ 0 h 283"/>
                <a:gd name="T4" fmla="*/ 43 w 234"/>
                <a:gd name="T5" fmla="*/ 7 h 283"/>
                <a:gd name="T6" fmla="*/ 78 w 234"/>
                <a:gd name="T7" fmla="*/ 14 h 283"/>
                <a:gd name="T8" fmla="*/ 107 w 234"/>
                <a:gd name="T9" fmla="*/ 35 h 283"/>
                <a:gd name="T10" fmla="*/ 135 w 234"/>
                <a:gd name="T11" fmla="*/ 50 h 283"/>
                <a:gd name="T12" fmla="*/ 163 w 234"/>
                <a:gd name="T13" fmla="*/ 71 h 283"/>
                <a:gd name="T14" fmla="*/ 184 w 234"/>
                <a:gd name="T15" fmla="*/ 92 h 283"/>
                <a:gd name="T16" fmla="*/ 206 w 234"/>
                <a:gd name="T17" fmla="*/ 120 h 283"/>
                <a:gd name="T18" fmla="*/ 220 w 234"/>
                <a:gd name="T19" fmla="*/ 149 h 283"/>
                <a:gd name="T20" fmla="*/ 227 w 234"/>
                <a:gd name="T21" fmla="*/ 177 h 283"/>
                <a:gd name="T22" fmla="*/ 234 w 234"/>
                <a:gd name="T23" fmla="*/ 198 h 283"/>
                <a:gd name="T24" fmla="*/ 227 w 234"/>
                <a:gd name="T25" fmla="*/ 219 h 283"/>
                <a:gd name="T26" fmla="*/ 220 w 234"/>
                <a:gd name="T27" fmla="*/ 248 h 283"/>
                <a:gd name="T28" fmla="*/ 213 w 234"/>
                <a:gd name="T29" fmla="*/ 262 h 283"/>
                <a:gd name="T30" fmla="*/ 206 w 234"/>
                <a:gd name="T31" fmla="*/ 276 h 283"/>
                <a:gd name="T32" fmla="*/ 199 w 234"/>
                <a:gd name="T33" fmla="*/ 283 h 283"/>
                <a:gd name="T34" fmla="*/ 184 w 234"/>
                <a:gd name="T35" fmla="*/ 283 h 283"/>
                <a:gd name="T36" fmla="*/ 163 w 234"/>
                <a:gd name="T37" fmla="*/ 276 h 283"/>
                <a:gd name="T38" fmla="*/ 142 w 234"/>
                <a:gd name="T39" fmla="*/ 255 h 283"/>
                <a:gd name="T40" fmla="*/ 114 w 234"/>
                <a:gd name="T41" fmla="*/ 233 h 283"/>
                <a:gd name="T42" fmla="*/ 99 w 234"/>
                <a:gd name="T43" fmla="*/ 212 h 283"/>
                <a:gd name="T44" fmla="*/ 85 w 234"/>
                <a:gd name="T45" fmla="*/ 191 h 283"/>
                <a:gd name="T46" fmla="*/ 71 w 234"/>
                <a:gd name="T47" fmla="*/ 170 h 283"/>
                <a:gd name="T48" fmla="*/ 57 w 234"/>
                <a:gd name="T49" fmla="*/ 142 h 283"/>
                <a:gd name="T50" fmla="*/ 43 w 234"/>
                <a:gd name="T51" fmla="*/ 106 h 283"/>
                <a:gd name="T52" fmla="*/ 29 w 234"/>
                <a:gd name="T53" fmla="*/ 78 h 283"/>
                <a:gd name="T54" fmla="*/ 15 w 234"/>
                <a:gd name="T55" fmla="*/ 35 h 283"/>
                <a:gd name="T56" fmla="*/ 0 w 234"/>
                <a:gd name="T57" fmla="*/ 0 h 283"/>
                <a:gd name="T58" fmla="*/ 0 w 234"/>
                <a:gd name="T59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34" h="283">
                  <a:moveTo>
                    <a:pt x="0" y="0"/>
                  </a:moveTo>
                  <a:lnTo>
                    <a:pt x="22" y="0"/>
                  </a:lnTo>
                  <a:lnTo>
                    <a:pt x="43" y="7"/>
                  </a:lnTo>
                  <a:lnTo>
                    <a:pt x="78" y="14"/>
                  </a:lnTo>
                  <a:lnTo>
                    <a:pt x="107" y="35"/>
                  </a:lnTo>
                  <a:lnTo>
                    <a:pt x="135" y="50"/>
                  </a:lnTo>
                  <a:lnTo>
                    <a:pt x="163" y="71"/>
                  </a:lnTo>
                  <a:lnTo>
                    <a:pt x="184" y="92"/>
                  </a:lnTo>
                  <a:lnTo>
                    <a:pt x="206" y="120"/>
                  </a:lnTo>
                  <a:lnTo>
                    <a:pt x="220" y="149"/>
                  </a:lnTo>
                  <a:lnTo>
                    <a:pt x="227" y="177"/>
                  </a:lnTo>
                  <a:lnTo>
                    <a:pt x="234" y="198"/>
                  </a:lnTo>
                  <a:lnTo>
                    <a:pt x="227" y="219"/>
                  </a:lnTo>
                  <a:lnTo>
                    <a:pt x="220" y="248"/>
                  </a:lnTo>
                  <a:lnTo>
                    <a:pt x="213" y="262"/>
                  </a:lnTo>
                  <a:lnTo>
                    <a:pt x="206" y="276"/>
                  </a:lnTo>
                  <a:lnTo>
                    <a:pt x="199" y="283"/>
                  </a:lnTo>
                  <a:lnTo>
                    <a:pt x="184" y="283"/>
                  </a:lnTo>
                  <a:lnTo>
                    <a:pt x="163" y="276"/>
                  </a:lnTo>
                  <a:lnTo>
                    <a:pt x="142" y="255"/>
                  </a:lnTo>
                  <a:lnTo>
                    <a:pt x="114" y="233"/>
                  </a:lnTo>
                  <a:lnTo>
                    <a:pt x="99" y="212"/>
                  </a:lnTo>
                  <a:lnTo>
                    <a:pt x="85" y="191"/>
                  </a:lnTo>
                  <a:lnTo>
                    <a:pt x="71" y="170"/>
                  </a:lnTo>
                  <a:lnTo>
                    <a:pt x="57" y="142"/>
                  </a:lnTo>
                  <a:lnTo>
                    <a:pt x="43" y="106"/>
                  </a:lnTo>
                  <a:lnTo>
                    <a:pt x="29" y="78"/>
                  </a:lnTo>
                  <a:lnTo>
                    <a:pt x="15" y="35"/>
                  </a:lnTo>
                  <a:lnTo>
                    <a:pt x="0" y="0"/>
                  </a:lnTo>
                </a:path>
              </a:pathLst>
            </a:custGeom>
            <a:solidFill>
              <a:srgbClr val="FF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638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0"/>
            <a:ext cx="2255837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新月形 16386">
            <a:hlinkClick r:id="" action="ppaction://noaction"/>
          </p:cNvPr>
          <p:cNvSpPr>
            <a:spLocks noChangeArrowheads="1"/>
          </p:cNvSpPr>
          <p:nvPr/>
        </p:nvSpPr>
        <p:spPr bwMode="auto">
          <a:xfrm rot="-8566150">
            <a:off x="8388350" y="549275"/>
            <a:ext cx="531813" cy="936625"/>
          </a:xfrm>
          <a:prstGeom prst="moon">
            <a:avLst>
              <a:gd name="adj" fmla="val 45463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88" name="文本框 16387"/>
          <p:cNvSpPr txBox="1">
            <a:spLocks noChangeArrowheads="1"/>
          </p:cNvSpPr>
          <p:nvPr/>
        </p:nvSpPr>
        <p:spPr bwMode="auto">
          <a:xfrm>
            <a:off x="5526088" y="944563"/>
            <a:ext cx="1709737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0" b="1">
                <a:ea typeface="楷体_GB2312" pitchFamily="49" charset="-122"/>
              </a:rPr>
              <a:t>目</a:t>
            </a:r>
          </a:p>
        </p:txBody>
      </p:sp>
      <p:grpSp>
        <p:nvGrpSpPr>
          <p:cNvPr id="16389" name="组合 16388"/>
          <p:cNvGrpSpPr>
            <a:grpSpLocks noChangeAspect="1"/>
          </p:cNvGrpSpPr>
          <p:nvPr/>
        </p:nvGrpSpPr>
        <p:grpSpPr bwMode="auto">
          <a:xfrm>
            <a:off x="2987675" y="260350"/>
            <a:ext cx="1727200" cy="2124075"/>
            <a:chOff x="0" y="0"/>
            <a:chExt cx="1088" cy="1338"/>
          </a:xfrm>
        </p:grpSpPr>
        <p:pic>
          <p:nvPicPr>
            <p:cNvPr id="15366" name="图片 16389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" y="44"/>
              <a:ext cx="1038" cy="9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67" name="图片 16390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40" cy="1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392" name="矩形 16391"/>
          <p:cNvSpPr>
            <a:spLocks noChangeArrowheads="1"/>
          </p:cNvSpPr>
          <p:nvPr/>
        </p:nvSpPr>
        <p:spPr bwMode="auto">
          <a:xfrm>
            <a:off x="0" y="3717925"/>
            <a:ext cx="4608513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0" b="1"/>
              <a:t> </a:t>
            </a:r>
            <a:r>
              <a:rPr lang="zh-CN" altLang="en-US" sz="20000" b="1">
                <a:ea typeface="楷体_GB2312" pitchFamily="49" charset="-122"/>
              </a:rPr>
              <a:t>星</a:t>
            </a:r>
          </a:p>
        </p:txBody>
      </p:sp>
      <p:pic>
        <p:nvPicPr>
          <p:cNvPr id="16393" name="图片 1639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913" y="4200525"/>
            <a:ext cx="1562100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rAng="0" ptsTypes="">
                                      <p:cBhvr>
                                        <p:cTn id="19" dur="2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  <p:bldP spid="1639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7409" descr="图片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52413" y="-457200"/>
            <a:ext cx="9753601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矩形 17410"/>
          <p:cNvSpPr>
            <a:spLocks noChangeArrowheads="1"/>
          </p:cNvSpPr>
          <p:nvPr/>
        </p:nvSpPr>
        <p:spPr bwMode="auto">
          <a:xfrm>
            <a:off x="914400" y="1246188"/>
            <a:ext cx="1371600" cy="137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   </a:t>
            </a:r>
            <a:endParaRPr lang="zh-CN" altLang="en-US" sz="5400" b="1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5400" b="1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6600" b="1">
                <a:latin typeface="楷体_GB2312" pitchFamily="49" charset="-122"/>
                <a:ea typeface="楷体_GB2312" pitchFamily="49" charset="-122"/>
              </a:rPr>
              <a:t>船</a:t>
            </a:r>
          </a:p>
        </p:txBody>
      </p:sp>
      <p:sp>
        <p:nvSpPr>
          <p:cNvPr id="17412" name="矩形 17411"/>
          <p:cNvSpPr>
            <a:spLocks noChangeArrowheads="1"/>
          </p:cNvSpPr>
          <p:nvPr/>
        </p:nvSpPr>
        <p:spPr bwMode="auto">
          <a:xfrm>
            <a:off x="3657600" y="1143000"/>
            <a:ext cx="1752600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000" b="1"/>
              <a:t>  </a:t>
            </a:r>
            <a:endParaRPr lang="zh-CN" altLang="en-US"/>
          </a:p>
          <a:p>
            <a:r>
              <a:rPr lang="zh-CN" altLang="en-US"/>
              <a:t>   </a:t>
            </a:r>
            <a:r>
              <a:rPr lang="zh-CN" altLang="en-US" sz="6600" b="1">
                <a:ea typeface="楷体_GB2312" pitchFamily="49" charset="-122"/>
              </a:rPr>
              <a:t>弯</a:t>
            </a:r>
          </a:p>
        </p:txBody>
      </p:sp>
      <p:sp>
        <p:nvSpPr>
          <p:cNvPr id="17413" name="矩形 17412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295400" y="2819400"/>
            <a:ext cx="1600200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600" b="1">
                <a:ea typeface="楷体_GB2312" pitchFamily="49" charset="-122"/>
              </a:rPr>
              <a:t>坐</a:t>
            </a:r>
          </a:p>
        </p:txBody>
      </p:sp>
      <p:sp>
        <p:nvSpPr>
          <p:cNvPr id="17414" name="矩形 17413"/>
          <p:cNvSpPr>
            <a:spLocks noChangeArrowheads="1"/>
          </p:cNvSpPr>
          <p:nvPr/>
        </p:nvSpPr>
        <p:spPr bwMode="auto">
          <a:xfrm>
            <a:off x="5867400" y="1143000"/>
            <a:ext cx="1676400" cy="152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   </a:t>
            </a:r>
            <a:endParaRPr lang="zh-CN" altLang="en-US"/>
          </a:p>
          <a:p>
            <a:r>
              <a:rPr lang="zh-CN" altLang="en-US"/>
              <a:t>   </a:t>
            </a:r>
            <a:r>
              <a:rPr lang="zh-CN" altLang="en-US" sz="6600" b="1">
                <a:ea typeface="楷体_GB2312" pitchFamily="49" charset="-122"/>
              </a:rPr>
              <a:t>只</a:t>
            </a:r>
          </a:p>
        </p:txBody>
      </p:sp>
      <p:sp>
        <p:nvSpPr>
          <p:cNvPr id="17415" name="矩形 17414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295400" y="3810000"/>
            <a:ext cx="1676400" cy="152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800" b="1"/>
              <a:t> </a:t>
            </a:r>
            <a:endParaRPr lang="zh-CN" altLang="en-US"/>
          </a:p>
          <a:p>
            <a:r>
              <a:rPr lang="zh-CN" altLang="en-US" sz="6600" b="1">
                <a:latin typeface="楷体_GB2312" pitchFamily="49" charset="-122"/>
                <a:ea typeface="楷体_GB2312" pitchFamily="49" charset="-122"/>
              </a:rPr>
              <a:t>看</a:t>
            </a:r>
          </a:p>
        </p:txBody>
      </p:sp>
      <p:sp>
        <p:nvSpPr>
          <p:cNvPr id="17416" name="矩形 17415"/>
          <p:cNvSpPr>
            <a:spLocks noChangeArrowheads="1"/>
          </p:cNvSpPr>
          <p:nvPr/>
        </p:nvSpPr>
        <p:spPr bwMode="auto">
          <a:xfrm>
            <a:off x="3840163" y="2362200"/>
            <a:ext cx="1524000" cy="152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dirty="0"/>
              <a:t> </a:t>
            </a:r>
            <a:endParaRPr lang="zh-CN" altLang="en-US" dirty="0"/>
          </a:p>
          <a:p>
            <a:r>
              <a:rPr lang="zh-CN" altLang="en-US" sz="6600" b="1" dirty="0">
                <a:ea typeface="楷体_GB2312" pitchFamily="49" charset="-122"/>
              </a:rPr>
              <a:t>见</a:t>
            </a:r>
          </a:p>
        </p:txBody>
      </p:sp>
      <p:sp>
        <p:nvSpPr>
          <p:cNvPr id="17417" name="矩形 17416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096000" y="2819400"/>
            <a:ext cx="1752600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600" b="1">
                <a:ea typeface="楷体_GB2312" pitchFamily="49" charset="-122"/>
              </a:rPr>
              <a:t>闪</a:t>
            </a:r>
          </a:p>
        </p:txBody>
      </p:sp>
      <p:sp>
        <p:nvSpPr>
          <p:cNvPr id="17418" name="矩形 1741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096000" y="3733800"/>
            <a:ext cx="1600200" cy="152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800" b="1"/>
              <a:t> </a:t>
            </a:r>
            <a:endParaRPr lang="zh-CN" altLang="en-US"/>
          </a:p>
          <a:p>
            <a:r>
              <a:rPr lang="zh-CN" altLang="en-US"/>
              <a:t> </a:t>
            </a:r>
            <a:r>
              <a:rPr lang="zh-CN" altLang="en-US" sz="6600" b="1">
                <a:ea typeface="楷体_GB2312" pitchFamily="49" charset="-122"/>
              </a:rPr>
              <a:t>星</a:t>
            </a:r>
          </a:p>
        </p:txBody>
      </p:sp>
      <p:sp>
        <p:nvSpPr>
          <p:cNvPr id="17419" name="矩形 17418"/>
          <p:cNvSpPr>
            <a:spLocks noChangeArrowheads="1"/>
          </p:cNvSpPr>
          <p:nvPr/>
        </p:nvSpPr>
        <p:spPr bwMode="auto">
          <a:xfrm>
            <a:off x="3886200" y="4235450"/>
            <a:ext cx="1522413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>
                <a:latin typeface="楷体_GB2312" pitchFamily="49" charset="-122"/>
                <a:ea typeface="楷体_GB2312" pitchFamily="49" charset="-122"/>
              </a:rPr>
              <a:t>蓝</a:t>
            </a:r>
            <a:r>
              <a:rPr lang="zh-CN" altLang="en-US" sz="4400"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16395" name="十字星 17419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7596188" y="5589588"/>
            <a:ext cx="360362" cy="503237"/>
          </a:xfrm>
          <a:prstGeom prst="star4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  <p:bldP spid="17413" grpId="0"/>
      <p:bldP spid="17414" grpId="0"/>
      <p:bldP spid="17415" grpId="0"/>
      <p:bldP spid="17416" grpId="0"/>
      <p:bldP spid="17417" grpId="0"/>
      <p:bldP spid="17418" grpId="0"/>
      <p:bldP spid="174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2138" y="476250"/>
            <a:ext cx="746125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0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7988" y="260350"/>
            <a:ext cx="746125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625" y="1773238"/>
            <a:ext cx="746125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888" y="188913"/>
            <a:ext cx="746125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1052513"/>
            <a:ext cx="746125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350" y="2565400"/>
            <a:ext cx="746125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9700" y="3933825"/>
            <a:ext cx="746125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375" y="2420938"/>
            <a:ext cx="746125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7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113" y="4437063"/>
            <a:ext cx="746125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8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88" y="4149725"/>
            <a:ext cx="746125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7988" y="260350"/>
            <a:ext cx="746125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4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625" y="1773238"/>
            <a:ext cx="746125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888" y="188913"/>
            <a:ext cx="746125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350" y="2565400"/>
            <a:ext cx="746125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9700" y="3933825"/>
            <a:ext cx="746125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375" y="2420938"/>
            <a:ext cx="746125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113" y="4437063"/>
            <a:ext cx="746125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88" y="4149725"/>
            <a:ext cx="746125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6" name="文本框 19465"/>
          <p:cNvSpPr txBox="1">
            <a:spLocks noChangeArrowheads="1"/>
          </p:cNvSpPr>
          <p:nvPr/>
        </p:nvSpPr>
        <p:spPr bwMode="auto">
          <a:xfrm>
            <a:off x="179388" y="549275"/>
            <a:ext cx="1512887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FFFF66"/>
                </a:solidFill>
              </a:rPr>
              <a:t>chu</a:t>
            </a:r>
            <a:r>
              <a:rPr lang="en-US" sz="3200" b="1">
                <a:solidFill>
                  <a:srgbClr val="FFFF66"/>
                </a:solidFill>
                <a:latin typeface="宋体"/>
              </a:rPr>
              <a:t>á</a:t>
            </a:r>
            <a:r>
              <a:rPr lang="en-US" sz="3200" b="1">
                <a:solidFill>
                  <a:srgbClr val="FFFF66"/>
                </a:solidFill>
              </a:rPr>
              <a:t>n</a:t>
            </a:r>
            <a:r>
              <a:rPr lang="zh-CN" altLang="en-US" sz="3200" b="1">
                <a:solidFill>
                  <a:srgbClr val="FFFF66"/>
                </a:solidFill>
              </a:rPr>
              <a:t>船</a:t>
            </a:r>
          </a:p>
        </p:txBody>
      </p:sp>
      <p:pic>
        <p:nvPicPr>
          <p:cNvPr id="18442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2138" y="476250"/>
            <a:ext cx="746125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7988" y="260350"/>
            <a:ext cx="746125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8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625" y="1773238"/>
            <a:ext cx="746125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888" y="188913"/>
            <a:ext cx="746125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350" y="2565400"/>
            <a:ext cx="746125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9700" y="3933825"/>
            <a:ext cx="746125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375" y="2420938"/>
            <a:ext cx="746125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113" y="4437063"/>
            <a:ext cx="746125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88" y="4149725"/>
            <a:ext cx="746125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5" name="文本框 20489"/>
          <p:cNvSpPr txBox="1">
            <a:spLocks noChangeArrowheads="1"/>
          </p:cNvSpPr>
          <p:nvPr/>
        </p:nvSpPr>
        <p:spPr bwMode="auto">
          <a:xfrm>
            <a:off x="179388" y="549275"/>
            <a:ext cx="1512887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000" b="1">
                <a:solidFill>
                  <a:srgbClr val="FFFF66"/>
                </a:solidFill>
              </a:rPr>
              <a:t>chu</a:t>
            </a:r>
            <a:r>
              <a:rPr lang="en-US" sz="4000" b="1">
                <a:solidFill>
                  <a:srgbClr val="FFFF66"/>
                </a:solidFill>
                <a:latin typeface="宋体"/>
              </a:rPr>
              <a:t>á</a:t>
            </a:r>
            <a:r>
              <a:rPr lang="en-US" sz="4000" b="1">
                <a:solidFill>
                  <a:srgbClr val="FFFF66"/>
                </a:solidFill>
              </a:rPr>
              <a:t>n</a:t>
            </a:r>
            <a:r>
              <a:rPr lang="zh-CN" altLang="en-US" sz="4000" b="1">
                <a:solidFill>
                  <a:srgbClr val="FFFF66"/>
                </a:solidFill>
              </a:rPr>
              <a:t>船</a:t>
            </a:r>
          </a:p>
        </p:txBody>
      </p:sp>
      <p:sp>
        <p:nvSpPr>
          <p:cNvPr id="20491" name="文本框 20490"/>
          <p:cNvSpPr txBox="1">
            <a:spLocks noChangeArrowheads="1"/>
          </p:cNvSpPr>
          <p:nvPr/>
        </p:nvSpPr>
        <p:spPr bwMode="auto">
          <a:xfrm>
            <a:off x="2843213" y="260350"/>
            <a:ext cx="1370012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000" b="1">
                <a:solidFill>
                  <a:srgbClr val="FFFF66"/>
                </a:solidFill>
              </a:rPr>
              <a:t>Wān</a:t>
            </a:r>
            <a:r>
              <a:rPr lang="zh-CN" altLang="en-US" sz="4000" b="1">
                <a:solidFill>
                  <a:srgbClr val="FFFF66"/>
                </a:solidFill>
              </a:rPr>
              <a:t>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7988" y="260350"/>
            <a:ext cx="746125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2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625" y="1773238"/>
            <a:ext cx="746125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350" y="2565400"/>
            <a:ext cx="746125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9700" y="3933825"/>
            <a:ext cx="746125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375" y="2420938"/>
            <a:ext cx="746125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113" y="4437063"/>
            <a:ext cx="746125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88" y="4149725"/>
            <a:ext cx="746125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8" name="文本框 21512"/>
          <p:cNvSpPr txBox="1">
            <a:spLocks noChangeArrowheads="1"/>
          </p:cNvSpPr>
          <p:nvPr/>
        </p:nvSpPr>
        <p:spPr bwMode="auto">
          <a:xfrm>
            <a:off x="179388" y="549275"/>
            <a:ext cx="1512887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FFFF66"/>
                </a:solidFill>
              </a:rPr>
              <a:t>chu</a:t>
            </a:r>
            <a:r>
              <a:rPr lang="en-US" sz="3200" b="1">
                <a:solidFill>
                  <a:srgbClr val="FFFF66"/>
                </a:solidFill>
                <a:latin typeface="宋体"/>
              </a:rPr>
              <a:t>á</a:t>
            </a:r>
            <a:r>
              <a:rPr lang="en-US" sz="3200" b="1">
                <a:solidFill>
                  <a:srgbClr val="FFFF66"/>
                </a:solidFill>
              </a:rPr>
              <a:t>n</a:t>
            </a:r>
            <a:r>
              <a:rPr lang="zh-CN" altLang="en-US" sz="3200" b="1">
                <a:solidFill>
                  <a:srgbClr val="FFFF66"/>
                </a:solidFill>
              </a:rPr>
              <a:t>船</a:t>
            </a:r>
          </a:p>
        </p:txBody>
      </p:sp>
      <p:sp>
        <p:nvSpPr>
          <p:cNvPr id="20489" name="文本框 21513"/>
          <p:cNvSpPr txBox="1">
            <a:spLocks noChangeArrowheads="1"/>
          </p:cNvSpPr>
          <p:nvPr/>
        </p:nvSpPr>
        <p:spPr bwMode="auto">
          <a:xfrm>
            <a:off x="2843213" y="260350"/>
            <a:ext cx="1370012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FFFF66"/>
                </a:solidFill>
              </a:rPr>
              <a:t>Wān</a:t>
            </a:r>
            <a:r>
              <a:rPr lang="zh-CN" altLang="en-US" sz="3200" b="1">
                <a:solidFill>
                  <a:srgbClr val="FFFF66"/>
                </a:solidFill>
              </a:rPr>
              <a:t>弯</a:t>
            </a:r>
          </a:p>
        </p:txBody>
      </p:sp>
      <p:sp>
        <p:nvSpPr>
          <p:cNvPr id="21515" name="文本框 21514"/>
          <p:cNvSpPr txBox="1">
            <a:spLocks noChangeArrowheads="1"/>
          </p:cNvSpPr>
          <p:nvPr/>
        </p:nvSpPr>
        <p:spPr bwMode="auto">
          <a:xfrm>
            <a:off x="5940425" y="0"/>
            <a:ext cx="143986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FFFF00"/>
                </a:solidFill>
              </a:rPr>
              <a:t>liǎng</a:t>
            </a:r>
            <a:r>
              <a:rPr lang="zh-CN" altLang="en-US" sz="3200" b="1">
                <a:solidFill>
                  <a:srgbClr val="FFFF00"/>
                </a:solidFill>
              </a:rPr>
              <a:t>两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625" y="1773238"/>
            <a:ext cx="746125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6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350" y="2565400"/>
            <a:ext cx="746125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9700" y="3933825"/>
            <a:ext cx="746125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375" y="2420938"/>
            <a:ext cx="746125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113" y="4437063"/>
            <a:ext cx="746125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88" y="4149725"/>
            <a:ext cx="746125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1" name="文本框 22535"/>
          <p:cNvSpPr txBox="1">
            <a:spLocks noChangeArrowheads="1"/>
          </p:cNvSpPr>
          <p:nvPr/>
        </p:nvSpPr>
        <p:spPr bwMode="auto">
          <a:xfrm>
            <a:off x="179388" y="549275"/>
            <a:ext cx="1512887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FFFF66"/>
                </a:solidFill>
              </a:rPr>
              <a:t>chu</a:t>
            </a:r>
            <a:r>
              <a:rPr lang="en-US" sz="3200" b="1">
                <a:solidFill>
                  <a:srgbClr val="FFFF66"/>
                </a:solidFill>
                <a:latin typeface="宋体"/>
              </a:rPr>
              <a:t>á</a:t>
            </a:r>
            <a:r>
              <a:rPr lang="en-US" sz="3200" b="1">
                <a:solidFill>
                  <a:srgbClr val="FFFF66"/>
                </a:solidFill>
              </a:rPr>
              <a:t>n</a:t>
            </a:r>
            <a:r>
              <a:rPr lang="zh-CN" altLang="en-US" sz="3200" b="1">
                <a:solidFill>
                  <a:srgbClr val="FFFF66"/>
                </a:solidFill>
              </a:rPr>
              <a:t>船</a:t>
            </a:r>
          </a:p>
        </p:txBody>
      </p:sp>
      <p:sp>
        <p:nvSpPr>
          <p:cNvPr id="21512" name="文本框 22536"/>
          <p:cNvSpPr txBox="1">
            <a:spLocks noChangeArrowheads="1"/>
          </p:cNvSpPr>
          <p:nvPr/>
        </p:nvSpPr>
        <p:spPr bwMode="auto">
          <a:xfrm>
            <a:off x="2843213" y="260350"/>
            <a:ext cx="1370012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FFFF66"/>
                </a:solidFill>
              </a:rPr>
              <a:t>Wān</a:t>
            </a:r>
            <a:r>
              <a:rPr lang="zh-CN" altLang="en-US" sz="3200" b="1">
                <a:solidFill>
                  <a:srgbClr val="FFFF66"/>
                </a:solidFill>
              </a:rPr>
              <a:t>弯</a:t>
            </a:r>
          </a:p>
        </p:txBody>
      </p:sp>
      <p:sp>
        <p:nvSpPr>
          <p:cNvPr id="21513" name="文本框 22537"/>
          <p:cNvSpPr txBox="1">
            <a:spLocks noChangeArrowheads="1"/>
          </p:cNvSpPr>
          <p:nvPr/>
        </p:nvSpPr>
        <p:spPr bwMode="auto">
          <a:xfrm>
            <a:off x="5940425" y="0"/>
            <a:ext cx="143986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FFFF00"/>
                </a:solidFill>
              </a:rPr>
              <a:t>liǎng</a:t>
            </a:r>
            <a:r>
              <a:rPr lang="zh-CN" altLang="en-US" sz="3200" b="1">
                <a:solidFill>
                  <a:srgbClr val="FFFF00"/>
                </a:solidFill>
              </a:rPr>
              <a:t>两</a:t>
            </a:r>
          </a:p>
        </p:txBody>
      </p:sp>
      <p:sp>
        <p:nvSpPr>
          <p:cNvPr id="22539" name="文本框 22538"/>
          <p:cNvSpPr txBox="1">
            <a:spLocks noChangeArrowheads="1"/>
          </p:cNvSpPr>
          <p:nvPr/>
        </p:nvSpPr>
        <p:spPr bwMode="auto">
          <a:xfrm>
            <a:off x="8027988" y="0"/>
            <a:ext cx="1331912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FFFF00"/>
                </a:solidFill>
              </a:rPr>
              <a:t>jiān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</a:rPr>
              <a:t>尖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625" y="1773238"/>
            <a:ext cx="746125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0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9700" y="3933825"/>
            <a:ext cx="746125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375" y="2420938"/>
            <a:ext cx="746125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113" y="4437063"/>
            <a:ext cx="746125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88" y="4149725"/>
            <a:ext cx="746125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4" name="文本框 23558"/>
          <p:cNvSpPr txBox="1">
            <a:spLocks noChangeArrowheads="1"/>
          </p:cNvSpPr>
          <p:nvPr/>
        </p:nvSpPr>
        <p:spPr bwMode="auto">
          <a:xfrm>
            <a:off x="179388" y="549275"/>
            <a:ext cx="1512887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FFFF66"/>
                </a:solidFill>
              </a:rPr>
              <a:t>chu</a:t>
            </a:r>
            <a:r>
              <a:rPr lang="en-US" sz="3200" b="1">
                <a:solidFill>
                  <a:srgbClr val="FFFF66"/>
                </a:solidFill>
                <a:latin typeface="宋体"/>
              </a:rPr>
              <a:t>á</a:t>
            </a:r>
            <a:r>
              <a:rPr lang="en-US" sz="3200" b="1">
                <a:solidFill>
                  <a:srgbClr val="FFFF66"/>
                </a:solidFill>
              </a:rPr>
              <a:t>n</a:t>
            </a:r>
            <a:r>
              <a:rPr lang="zh-CN" altLang="en-US" sz="3200" b="1">
                <a:solidFill>
                  <a:srgbClr val="FFFF66"/>
                </a:solidFill>
              </a:rPr>
              <a:t>船</a:t>
            </a:r>
          </a:p>
        </p:txBody>
      </p:sp>
      <p:sp>
        <p:nvSpPr>
          <p:cNvPr id="22535" name="文本框 23559"/>
          <p:cNvSpPr txBox="1">
            <a:spLocks noChangeArrowheads="1"/>
          </p:cNvSpPr>
          <p:nvPr/>
        </p:nvSpPr>
        <p:spPr bwMode="auto">
          <a:xfrm>
            <a:off x="2843213" y="260350"/>
            <a:ext cx="1370012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FFFF66"/>
                </a:solidFill>
              </a:rPr>
              <a:t>Wān</a:t>
            </a:r>
            <a:r>
              <a:rPr lang="zh-CN" altLang="en-US" sz="3200" b="1">
                <a:solidFill>
                  <a:srgbClr val="FFFF66"/>
                </a:solidFill>
              </a:rPr>
              <a:t>弯</a:t>
            </a:r>
          </a:p>
        </p:txBody>
      </p:sp>
      <p:sp>
        <p:nvSpPr>
          <p:cNvPr id="22536" name="文本框 23560"/>
          <p:cNvSpPr txBox="1">
            <a:spLocks noChangeArrowheads="1"/>
          </p:cNvSpPr>
          <p:nvPr/>
        </p:nvSpPr>
        <p:spPr bwMode="auto">
          <a:xfrm>
            <a:off x="5940425" y="0"/>
            <a:ext cx="143986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FFFF00"/>
                </a:solidFill>
              </a:rPr>
              <a:t>liǎng</a:t>
            </a:r>
            <a:r>
              <a:rPr lang="zh-CN" altLang="en-US" sz="3200" b="1">
                <a:solidFill>
                  <a:srgbClr val="FFFF00"/>
                </a:solidFill>
              </a:rPr>
              <a:t>两</a:t>
            </a:r>
          </a:p>
        </p:txBody>
      </p:sp>
      <p:sp>
        <p:nvSpPr>
          <p:cNvPr id="22537" name="文本框 23561"/>
          <p:cNvSpPr txBox="1">
            <a:spLocks noChangeArrowheads="1"/>
          </p:cNvSpPr>
          <p:nvPr/>
        </p:nvSpPr>
        <p:spPr bwMode="auto">
          <a:xfrm>
            <a:off x="8027988" y="0"/>
            <a:ext cx="1331912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FFFF00"/>
                </a:solidFill>
              </a:rPr>
              <a:t>jiān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</a:rPr>
              <a:t>尖</a:t>
            </a:r>
          </a:p>
        </p:txBody>
      </p:sp>
      <p:sp>
        <p:nvSpPr>
          <p:cNvPr id="23563" name="文本框 23562"/>
          <p:cNvSpPr txBox="1">
            <a:spLocks noChangeArrowheads="1"/>
          </p:cNvSpPr>
          <p:nvPr/>
        </p:nvSpPr>
        <p:spPr bwMode="auto">
          <a:xfrm>
            <a:off x="1403350" y="1844675"/>
            <a:ext cx="1368425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FFFF00"/>
                </a:solidFill>
              </a:rPr>
              <a:t>zuò</a:t>
            </a:r>
          </a:p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</a:rPr>
              <a:t>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5121"/>
          <p:cNvSpPr>
            <a:spLocks noChangeArrowheads="1"/>
          </p:cNvSpPr>
          <p:nvPr/>
        </p:nvSpPr>
        <p:spPr bwMode="auto">
          <a:xfrm>
            <a:off x="1981200" y="228600"/>
            <a:ext cx="1841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 sz="4800" b="1">
              <a:solidFill>
                <a:srgbClr val="800080"/>
              </a:solidFill>
              <a:latin typeface="Times New Roman" pitchFamily="18" charset="0"/>
            </a:endParaRPr>
          </a:p>
        </p:txBody>
      </p:sp>
      <p:graphicFrame>
        <p:nvGraphicFramePr>
          <p:cNvPr id="4099" name="对象 5122"/>
          <p:cNvGraphicFramePr>
            <a:graphicFrameLocks noChangeAspect="1"/>
          </p:cNvGraphicFramePr>
          <p:nvPr/>
        </p:nvGraphicFramePr>
        <p:xfrm>
          <a:off x="3200400" y="2209800"/>
          <a:ext cx="1651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76" r:id="rId4" imgW="330159" imgH="406493" progId="">
                  <p:embed/>
                </p:oleObj>
              </mc:Choice>
              <mc:Fallback>
                <p:oleObj r:id="rId4" imgW="330159" imgH="406493" progId="">
                  <p:embed/>
                  <p:pic>
                    <p:nvPicPr>
                      <p:cNvPr id="0" name="对象 51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2209800"/>
                        <a:ext cx="165100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100" name="图片 5123" descr="星0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3600" y="762000"/>
            <a:ext cx="331788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图片 5124" descr="星0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4600" y="3276600"/>
            <a:ext cx="331788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图片 5125" descr="星0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29000" y="609600"/>
            <a:ext cx="331788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103" name="对象 5126"/>
          <p:cNvGraphicFramePr>
            <a:graphicFrameLocks noChangeAspect="1"/>
          </p:cNvGraphicFramePr>
          <p:nvPr/>
        </p:nvGraphicFramePr>
        <p:xfrm>
          <a:off x="2895600" y="3810000"/>
          <a:ext cx="1651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77" r:id="rId7" imgW="330159" imgH="406493" progId="">
                  <p:embed/>
                </p:oleObj>
              </mc:Choice>
              <mc:Fallback>
                <p:oleObj r:id="rId7" imgW="330159" imgH="406493" progId="">
                  <p:embed/>
                  <p:pic>
                    <p:nvPicPr>
                      <p:cNvPr id="0" name="对象 51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3810000"/>
                        <a:ext cx="165100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4" name="对象 5127"/>
          <p:cNvGraphicFramePr>
            <a:graphicFrameLocks noChangeAspect="1"/>
          </p:cNvGraphicFramePr>
          <p:nvPr/>
        </p:nvGraphicFramePr>
        <p:xfrm>
          <a:off x="685800" y="533400"/>
          <a:ext cx="1651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78" r:id="rId8" imgW="330159" imgH="406493" progId="">
                  <p:embed/>
                </p:oleObj>
              </mc:Choice>
              <mc:Fallback>
                <p:oleObj r:id="rId8" imgW="330159" imgH="406493" progId="">
                  <p:embed/>
                  <p:pic>
                    <p:nvPicPr>
                      <p:cNvPr id="0" name="对象 51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533400"/>
                        <a:ext cx="165100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5" name="对象 5128"/>
          <p:cNvGraphicFramePr>
            <a:graphicFrameLocks noChangeAspect="1"/>
          </p:cNvGraphicFramePr>
          <p:nvPr/>
        </p:nvGraphicFramePr>
        <p:xfrm>
          <a:off x="4495800" y="3962400"/>
          <a:ext cx="1651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79" r:id="rId9" imgW="330159" imgH="406493" progId="">
                  <p:embed/>
                </p:oleObj>
              </mc:Choice>
              <mc:Fallback>
                <p:oleObj r:id="rId9" imgW="330159" imgH="406493" progId="">
                  <p:embed/>
                  <p:pic>
                    <p:nvPicPr>
                      <p:cNvPr id="0" name="对象 51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5800" y="3962400"/>
                        <a:ext cx="165100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6" name="对象 5129"/>
          <p:cNvGraphicFramePr>
            <a:graphicFrameLocks noChangeAspect="1"/>
          </p:cNvGraphicFramePr>
          <p:nvPr/>
        </p:nvGraphicFramePr>
        <p:xfrm>
          <a:off x="2286000" y="5257800"/>
          <a:ext cx="1651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80" r:id="rId10" imgW="330159" imgH="406493" progId="">
                  <p:embed/>
                </p:oleObj>
              </mc:Choice>
              <mc:Fallback>
                <p:oleObj r:id="rId10" imgW="330159" imgH="406493" progId="">
                  <p:embed/>
                  <p:pic>
                    <p:nvPicPr>
                      <p:cNvPr id="0" name="对象 51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5257800"/>
                        <a:ext cx="165100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107" name="图片 5130" descr="星0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400" y="3810000"/>
            <a:ext cx="1905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" name="图片 5131" descr="星0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0" y="4876800"/>
            <a:ext cx="1905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109" name="对象 5132"/>
          <p:cNvGraphicFramePr>
            <a:graphicFrameLocks noChangeAspect="1"/>
          </p:cNvGraphicFramePr>
          <p:nvPr/>
        </p:nvGraphicFramePr>
        <p:xfrm>
          <a:off x="6019800" y="5029200"/>
          <a:ext cx="1651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81" r:id="rId12" imgW="330159" imgH="406493" progId="">
                  <p:embed/>
                </p:oleObj>
              </mc:Choice>
              <mc:Fallback>
                <p:oleObj r:id="rId12" imgW="330159" imgH="406493" progId="">
                  <p:embed/>
                  <p:pic>
                    <p:nvPicPr>
                      <p:cNvPr id="0" name="对象 51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9800" y="5029200"/>
                        <a:ext cx="165100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10" name="对象 5133"/>
          <p:cNvGraphicFramePr>
            <a:graphicFrameLocks noChangeAspect="1"/>
          </p:cNvGraphicFramePr>
          <p:nvPr/>
        </p:nvGraphicFramePr>
        <p:xfrm>
          <a:off x="7010400" y="762000"/>
          <a:ext cx="1651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82" r:id="rId13" imgW="330159" imgH="406493" progId="">
                  <p:embed/>
                </p:oleObj>
              </mc:Choice>
              <mc:Fallback>
                <p:oleObj r:id="rId13" imgW="330159" imgH="406493" progId="">
                  <p:embed/>
                  <p:pic>
                    <p:nvPicPr>
                      <p:cNvPr id="0" name="对象 51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0400" y="762000"/>
                        <a:ext cx="165100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11" name="对象 5134"/>
          <p:cNvGraphicFramePr>
            <a:graphicFrameLocks noChangeAspect="1"/>
          </p:cNvGraphicFramePr>
          <p:nvPr/>
        </p:nvGraphicFramePr>
        <p:xfrm>
          <a:off x="609600" y="3048000"/>
          <a:ext cx="1651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83" r:id="rId14" imgW="330159" imgH="406493" progId="">
                  <p:embed/>
                </p:oleObj>
              </mc:Choice>
              <mc:Fallback>
                <p:oleObj r:id="rId14" imgW="330159" imgH="406493" progId="">
                  <p:embed/>
                  <p:pic>
                    <p:nvPicPr>
                      <p:cNvPr id="0" name="对象 51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3048000"/>
                        <a:ext cx="165100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12" name="对象 5135"/>
          <p:cNvGraphicFramePr>
            <a:graphicFrameLocks noChangeAspect="1"/>
          </p:cNvGraphicFramePr>
          <p:nvPr/>
        </p:nvGraphicFramePr>
        <p:xfrm>
          <a:off x="4953000" y="1905000"/>
          <a:ext cx="1651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84" r:id="rId15" imgW="330159" imgH="406493" progId="">
                  <p:embed/>
                </p:oleObj>
              </mc:Choice>
              <mc:Fallback>
                <p:oleObj r:id="rId15" imgW="330159" imgH="406493" progId="">
                  <p:embed/>
                  <p:pic>
                    <p:nvPicPr>
                      <p:cNvPr id="0" name="对象 51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1905000"/>
                        <a:ext cx="165100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13" name="对象 5136"/>
          <p:cNvGraphicFramePr>
            <a:graphicFrameLocks noChangeAspect="1"/>
          </p:cNvGraphicFramePr>
          <p:nvPr/>
        </p:nvGraphicFramePr>
        <p:xfrm>
          <a:off x="1524000" y="1524000"/>
          <a:ext cx="1651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85" r:id="rId16" imgW="330159" imgH="406493" progId="">
                  <p:embed/>
                </p:oleObj>
              </mc:Choice>
              <mc:Fallback>
                <p:oleObj r:id="rId16" imgW="330159" imgH="406493" progId="">
                  <p:embed/>
                  <p:pic>
                    <p:nvPicPr>
                      <p:cNvPr id="0" name="对象 51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524000"/>
                        <a:ext cx="165100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14" name="对象 5137"/>
          <p:cNvGraphicFramePr>
            <a:graphicFrameLocks noChangeAspect="1"/>
          </p:cNvGraphicFramePr>
          <p:nvPr/>
        </p:nvGraphicFramePr>
        <p:xfrm>
          <a:off x="3962400" y="990600"/>
          <a:ext cx="1651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86" r:id="rId17" imgW="330159" imgH="406493" progId="">
                  <p:embed/>
                </p:oleObj>
              </mc:Choice>
              <mc:Fallback>
                <p:oleObj r:id="rId17" imgW="330159" imgH="406493" progId="">
                  <p:embed/>
                  <p:pic>
                    <p:nvPicPr>
                      <p:cNvPr id="0" name="对象 51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990600"/>
                        <a:ext cx="165100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115" name="图片 5138" descr="星05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457200"/>
            <a:ext cx="1905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116" name="对象 5139"/>
          <p:cNvGraphicFramePr>
            <a:graphicFrameLocks noChangeAspect="1"/>
          </p:cNvGraphicFramePr>
          <p:nvPr/>
        </p:nvGraphicFramePr>
        <p:xfrm>
          <a:off x="1447800" y="4724400"/>
          <a:ext cx="1651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87" r:id="rId18" imgW="330159" imgH="406493" progId="">
                  <p:embed/>
                </p:oleObj>
              </mc:Choice>
              <mc:Fallback>
                <p:oleObj r:id="rId18" imgW="330159" imgH="406493" progId="">
                  <p:embed/>
                  <p:pic>
                    <p:nvPicPr>
                      <p:cNvPr id="0" name="对象 51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4724400"/>
                        <a:ext cx="165100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17" name="对象 5140"/>
          <p:cNvGraphicFramePr>
            <a:graphicFrameLocks noChangeAspect="1"/>
          </p:cNvGraphicFramePr>
          <p:nvPr/>
        </p:nvGraphicFramePr>
        <p:xfrm>
          <a:off x="2743200" y="1066800"/>
          <a:ext cx="1651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88" r:id="rId19" imgW="330159" imgH="406493" progId="">
                  <p:embed/>
                </p:oleObj>
              </mc:Choice>
              <mc:Fallback>
                <p:oleObj r:id="rId19" imgW="330159" imgH="406493" progId="">
                  <p:embed/>
                  <p:pic>
                    <p:nvPicPr>
                      <p:cNvPr id="0" name="对象 51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1066800"/>
                        <a:ext cx="165100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18" name="对象 5141"/>
          <p:cNvGraphicFramePr>
            <a:graphicFrameLocks noChangeAspect="1"/>
          </p:cNvGraphicFramePr>
          <p:nvPr/>
        </p:nvGraphicFramePr>
        <p:xfrm>
          <a:off x="6477000" y="2133600"/>
          <a:ext cx="1651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89" r:id="rId20" imgW="330159" imgH="406493" progId="">
                  <p:embed/>
                </p:oleObj>
              </mc:Choice>
              <mc:Fallback>
                <p:oleObj r:id="rId20" imgW="330159" imgH="406493" progId="">
                  <p:embed/>
                  <p:pic>
                    <p:nvPicPr>
                      <p:cNvPr id="0" name="对象 51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2133600"/>
                        <a:ext cx="165100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119" name="图片 5142" descr="星0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85113" y="2276475"/>
            <a:ext cx="331787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0" name="图片 5143" descr="星0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063" y="2205038"/>
            <a:ext cx="331787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1" name="图片 5144" descr="星0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575" y="4868863"/>
            <a:ext cx="331788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22" name="图片 5145" descr="星0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5300663"/>
            <a:ext cx="331788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47" name="新月形 5146"/>
          <p:cNvSpPr>
            <a:spLocks noChangeArrowheads="1"/>
          </p:cNvSpPr>
          <p:nvPr/>
        </p:nvSpPr>
        <p:spPr bwMode="auto">
          <a:xfrm rot="-8181934">
            <a:off x="6948488" y="3860800"/>
            <a:ext cx="1411287" cy="3201988"/>
          </a:xfrm>
          <a:prstGeom prst="moon">
            <a:avLst>
              <a:gd name="adj" fmla="val 50472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24" name="文本框 5147"/>
          <p:cNvSpPr txBox="1">
            <a:spLocks noChangeArrowheads="1"/>
          </p:cNvSpPr>
          <p:nvPr/>
        </p:nvSpPr>
        <p:spPr bwMode="auto">
          <a:xfrm>
            <a:off x="611188" y="1485900"/>
            <a:ext cx="5649912" cy="374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000" b="1" dirty="0">
                <a:ea typeface="楷体_GB2312" pitchFamily="49" charset="-122"/>
              </a:rPr>
              <a:t>有时挂在天边，</a:t>
            </a:r>
          </a:p>
          <a:p>
            <a:r>
              <a:rPr lang="zh-CN" altLang="en-US" sz="6000" b="1" dirty="0">
                <a:ea typeface="楷体_GB2312" pitchFamily="49" charset="-122"/>
              </a:rPr>
              <a:t>有时落在树梢，</a:t>
            </a:r>
          </a:p>
          <a:p>
            <a:r>
              <a:rPr lang="zh-CN" altLang="en-US" sz="6000" b="1" dirty="0">
                <a:ea typeface="楷体_GB2312" pitchFamily="49" charset="-122"/>
              </a:rPr>
              <a:t>有时像个圆盘，</a:t>
            </a:r>
          </a:p>
          <a:p>
            <a:r>
              <a:rPr lang="zh-CN" altLang="en-US" sz="6000" b="1" dirty="0">
                <a:ea typeface="楷体_GB2312" pitchFamily="49" charset="-122"/>
              </a:rPr>
              <a:t>有时像把镰刀。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1597 -0.600926 " pathEditMode="relative" rAng="0" ptsTypes="">
                                      <p:cBhvr>
                                        <p:cTn id="10" dur="20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00" y="-33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625" y="1773238"/>
            <a:ext cx="746125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4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9700" y="3933825"/>
            <a:ext cx="746125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113" y="4437063"/>
            <a:ext cx="746125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88" y="4149725"/>
            <a:ext cx="746125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文本框 24581"/>
          <p:cNvSpPr txBox="1">
            <a:spLocks noChangeArrowheads="1"/>
          </p:cNvSpPr>
          <p:nvPr/>
        </p:nvSpPr>
        <p:spPr bwMode="auto">
          <a:xfrm>
            <a:off x="179388" y="549275"/>
            <a:ext cx="1512887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FFFF66"/>
                </a:solidFill>
              </a:rPr>
              <a:t>chuán</a:t>
            </a:r>
            <a:r>
              <a:rPr lang="zh-CN" altLang="en-US" sz="3200" b="1">
                <a:solidFill>
                  <a:srgbClr val="FFFF66"/>
                </a:solidFill>
              </a:rPr>
              <a:t>船</a:t>
            </a:r>
          </a:p>
        </p:txBody>
      </p:sp>
      <p:sp>
        <p:nvSpPr>
          <p:cNvPr id="23558" name="文本框 24582"/>
          <p:cNvSpPr txBox="1">
            <a:spLocks noChangeArrowheads="1"/>
          </p:cNvSpPr>
          <p:nvPr/>
        </p:nvSpPr>
        <p:spPr bwMode="auto">
          <a:xfrm>
            <a:off x="2843213" y="260350"/>
            <a:ext cx="1370012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FFFF66"/>
                </a:solidFill>
              </a:rPr>
              <a:t>Wān</a:t>
            </a:r>
            <a:r>
              <a:rPr lang="zh-CN" altLang="en-US" sz="3200" b="1">
                <a:solidFill>
                  <a:srgbClr val="FFFF66"/>
                </a:solidFill>
              </a:rPr>
              <a:t>弯</a:t>
            </a:r>
          </a:p>
        </p:txBody>
      </p:sp>
      <p:sp>
        <p:nvSpPr>
          <p:cNvPr id="23559" name="文本框 24583"/>
          <p:cNvSpPr txBox="1">
            <a:spLocks noChangeArrowheads="1"/>
          </p:cNvSpPr>
          <p:nvPr/>
        </p:nvSpPr>
        <p:spPr bwMode="auto">
          <a:xfrm>
            <a:off x="5940425" y="0"/>
            <a:ext cx="143986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FFFF00"/>
                </a:solidFill>
              </a:rPr>
              <a:t>liǎng</a:t>
            </a:r>
            <a:r>
              <a:rPr lang="zh-CN" altLang="en-US" sz="3200" b="1">
                <a:solidFill>
                  <a:srgbClr val="FFFF00"/>
                </a:solidFill>
              </a:rPr>
              <a:t>两</a:t>
            </a:r>
          </a:p>
        </p:txBody>
      </p:sp>
      <p:sp>
        <p:nvSpPr>
          <p:cNvPr id="23560" name="文本框 24584"/>
          <p:cNvSpPr txBox="1">
            <a:spLocks noChangeArrowheads="1"/>
          </p:cNvSpPr>
          <p:nvPr/>
        </p:nvSpPr>
        <p:spPr bwMode="auto">
          <a:xfrm>
            <a:off x="8027988" y="0"/>
            <a:ext cx="1331912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FFFF00"/>
                </a:solidFill>
              </a:rPr>
              <a:t>jiān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</a:rPr>
              <a:t>尖</a:t>
            </a:r>
          </a:p>
        </p:txBody>
      </p:sp>
      <p:sp>
        <p:nvSpPr>
          <p:cNvPr id="23561" name="文本框 24585"/>
          <p:cNvSpPr txBox="1">
            <a:spLocks noChangeArrowheads="1"/>
          </p:cNvSpPr>
          <p:nvPr/>
        </p:nvSpPr>
        <p:spPr bwMode="auto">
          <a:xfrm>
            <a:off x="1403350" y="1844675"/>
            <a:ext cx="1368425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FFFF00"/>
                </a:solidFill>
              </a:rPr>
              <a:t>zuò</a:t>
            </a:r>
          </a:p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</a:rPr>
              <a:t>坐</a:t>
            </a:r>
          </a:p>
        </p:txBody>
      </p:sp>
      <p:sp>
        <p:nvSpPr>
          <p:cNvPr id="24587" name="文本框 24586"/>
          <p:cNvSpPr txBox="1">
            <a:spLocks noChangeArrowheads="1"/>
          </p:cNvSpPr>
          <p:nvPr/>
        </p:nvSpPr>
        <p:spPr bwMode="auto">
          <a:xfrm>
            <a:off x="3563938" y="1989138"/>
            <a:ext cx="93662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FFFF00"/>
                </a:solidFill>
              </a:rPr>
              <a:t>k</a:t>
            </a:r>
            <a:r>
              <a:rPr lang="en-US" sz="3200" b="1">
                <a:solidFill>
                  <a:srgbClr val="FFFF00"/>
                </a:solidFill>
                <a:latin typeface="宋体"/>
              </a:rPr>
              <a:t>à</a:t>
            </a:r>
            <a:r>
              <a:rPr lang="en-US" sz="3200" b="1">
                <a:solidFill>
                  <a:srgbClr val="FFFF00"/>
                </a:solidFill>
              </a:rPr>
              <a:t>n</a:t>
            </a:r>
            <a:r>
              <a:rPr lang="zh-CN" altLang="en-US" sz="3200" b="1">
                <a:solidFill>
                  <a:srgbClr val="FFFF00"/>
                </a:solidFill>
              </a:rPr>
              <a:t>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9700" y="3933825"/>
            <a:ext cx="746125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8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113" y="4437063"/>
            <a:ext cx="746125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188" y="4149725"/>
            <a:ext cx="746125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文本框 25604"/>
          <p:cNvSpPr txBox="1">
            <a:spLocks noChangeArrowheads="1"/>
          </p:cNvSpPr>
          <p:nvPr/>
        </p:nvSpPr>
        <p:spPr bwMode="auto">
          <a:xfrm>
            <a:off x="179388" y="549275"/>
            <a:ext cx="1512887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FFFF66"/>
                </a:solidFill>
              </a:rPr>
              <a:t>chuán</a:t>
            </a:r>
            <a:r>
              <a:rPr lang="zh-CN" altLang="en-US" sz="3200" b="1">
                <a:solidFill>
                  <a:srgbClr val="FFFF66"/>
                </a:solidFill>
              </a:rPr>
              <a:t>船</a:t>
            </a:r>
          </a:p>
        </p:txBody>
      </p:sp>
      <p:sp>
        <p:nvSpPr>
          <p:cNvPr id="24581" name="文本框 25605"/>
          <p:cNvSpPr txBox="1">
            <a:spLocks noChangeArrowheads="1"/>
          </p:cNvSpPr>
          <p:nvPr/>
        </p:nvSpPr>
        <p:spPr bwMode="auto">
          <a:xfrm>
            <a:off x="2843213" y="260350"/>
            <a:ext cx="1370012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FFFF66"/>
                </a:solidFill>
              </a:rPr>
              <a:t>Wān</a:t>
            </a:r>
            <a:r>
              <a:rPr lang="zh-CN" altLang="en-US" sz="3200" b="1">
                <a:solidFill>
                  <a:srgbClr val="FFFF66"/>
                </a:solidFill>
              </a:rPr>
              <a:t>弯</a:t>
            </a:r>
          </a:p>
        </p:txBody>
      </p:sp>
      <p:sp>
        <p:nvSpPr>
          <p:cNvPr id="24582" name="文本框 25606"/>
          <p:cNvSpPr txBox="1">
            <a:spLocks noChangeArrowheads="1"/>
          </p:cNvSpPr>
          <p:nvPr/>
        </p:nvSpPr>
        <p:spPr bwMode="auto">
          <a:xfrm>
            <a:off x="5580063" y="44450"/>
            <a:ext cx="1439862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FFFF00"/>
                </a:solidFill>
              </a:rPr>
              <a:t>liǎng</a:t>
            </a:r>
            <a:r>
              <a:rPr lang="zh-CN" altLang="en-US" sz="3200" b="1">
                <a:solidFill>
                  <a:srgbClr val="FFFF00"/>
                </a:solidFill>
              </a:rPr>
              <a:t>两</a:t>
            </a:r>
          </a:p>
        </p:txBody>
      </p:sp>
      <p:sp>
        <p:nvSpPr>
          <p:cNvPr id="24583" name="文本框 25607"/>
          <p:cNvSpPr txBox="1">
            <a:spLocks noChangeArrowheads="1"/>
          </p:cNvSpPr>
          <p:nvPr/>
        </p:nvSpPr>
        <p:spPr bwMode="auto">
          <a:xfrm>
            <a:off x="8027988" y="0"/>
            <a:ext cx="1331912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FFFF00"/>
                </a:solidFill>
              </a:rPr>
              <a:t>jiān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</a:rPr>
              <a:t>尖</a:t>
            </a:r>
          </a:p>
        </p:txBody>
      </p:sp>
      <p:sp>
        <p:nvSpPr>
          <p:cNvPr id="24584" name="文本框 25608"/>
          <p:cNvSpPr txBox="1">
            <a:spLocks noChangeArrowheads="1"/>
          </p:cNvSpPr>
          <p:nvPr/>
        </p:nvSpPr>
        <p:spPr bwMode="auto">
          <a:xfrm>
            <a:off x="1403350" y="1844675"/>
            <a:ext cx="1368425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FFFF00"/>
                </a:solidFill>
              </a:rPr>
              <a:t>zuò</a:t>
            </a:r>
          </a:p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</a:rPr>
              <a:t>坐</a:t>
            </a:r>
          </a:p>
        </p:txBody>
      </p:sp>
      <p:sp>
        <p:nvSpPr>
          <p:cNvPr id="24585" name="文本框 25609"/>
          <p:cNvSpPr txBox="1">
            <a:spLocks noChangeArrowheads="1"/>
          </p:cNvSpPr>
          <p:nvPr/>
        </p:nvSpPr>
        <p:spPr bwMode="auto">
          <a:xfrm>
            <a:off x="3563938" y="1989138"/>
            <a:ext cx="93662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FFFF00"/>
                </a:solidFill>
              </a:rPr>
              <a:t>kàn</a:t>
            </a:r>
            <a:r>
              <a:rPr lang="zh-CN" altLang="en-US" sz="3200" b="1">
                <a:solidFill>
                  <a:srgbClr val="FFFF00"/>
                </a:solidFill>
              </a:rPr>
              <a:t>看</a:t>
            </a:r>
          </a:p>
        </p:txBody>
      </p:sp>
      <p:sp>
        <p:nvSpPr>
          <p:cNvPr id="25611" name="文本框 25610"/>
          <p:cNvSpPr txBox="1">
            <a:spLocks noChangeArrowheads="1"/>
          </p:cNvSpPr>
          <p:nvPr/>
        </p:nvSpPr>
        <p:spPr bwMode="auto">
          <a:xfrm>
            <a:off x="5580063" y="1557338"/>
            <a:ext cx="1584325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FFFF00"/>
                </a:solidFill>
              </a:rPr>
              <a:t>ji</a:t>
            </a:r>
            <a:r>
              <a:rPr lang="en-US" sz="3200" b="1">
                <a:solidFill>
                  <a:srgbClr val="FFFF00"/>
                </a:solidFill>
                <a:latin typeface="宋体"/>
              </a:rPr>
              <a:t>à</a:t>
            </a:r>
            <a:r>
              <a:rPr lang="en-US" sz="3200" b="1">
                <a:solidFill>
                  <a:srgbClr val="FFFF00"/>
                </a:solidFill>
              </a:rPr>
              <a:t>n</a:t>
            </a:r>
          </a:p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</a:rPr>
              <a:t>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9700" y="3933825"/>
            <a:ext cx="746125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2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9113" y="4437063"/>
            <a:ext cx="746125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文本框 26627"/>
          <p:cNvSpPr txBox="1">
            <a:spLocks noChangeArrowheads="1"/>
          </p:cNvSpPr>
          <p:nvPr/>
        </p:nvSpPr>
        <p:spPr bwMode="auto">
          <a:xfrm>
            <a:off x="179388" y="549275"/>
            <a:ext cx="1512887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FFFF66"/>
                </a:solidFill>
              </a:rPr>
              <a:t>chuán</a:t>
            </a:r>
            <a:r>
              <a:rPr lang="zh-CN" altLang="en-US" sz="3200" b="1">
                <a:solidFill>
                  <a:srgbClr val="FFFF66"/>
                </a:solidFill>
              </a:rPr>
              <a:t>船</a:t>
            </a:r>
          </a:p>
        </p:txBody>
      </p:sp>
      <p:sp>
        <p:nvSpPr>
          <p:cNvPr id="25604" name="文本框 26628"/>
          <p:cNvSpPr txBox="1">
            <a:spLocks noChangeArrowheads="1"/>
          </p:cNvSpPr>
          <p:nvPr/>
        </p:nvSpPr>
        <p:spPr bwMode="auto">
          <a:xfrm>
            <a:off x="2843213" y="260350"/>
            <a:ext cx="1370012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FFFF66"/>
                </a:solidFill>
              </a:rPr>
              <a:t>Wān</a:t>
            </a:r>
            <a:r>
              <a:rPr lang="zh-CN" altLang="en-US" sz="3200" b="1">
                <a:solidFill>
                  <a:srgbClr val="FFFF66"/>
                </a:solidFill>
              </a:rPr>
              <a:t>弯</a:t>
            </a:r>
          </a:p>
        </p:txBody>
      </p:sp>
      <p:sp>
        <p:nvSpPr>
          <p:cNvPr id="25605" name="文本框 26629"/>
          <p:cNvSpPr txBox="1">
            <a:spLocks noChangeArrowheads="1"/>
          </p:cNvSpPr>
          <p:nvPr/>
        </p:nvSpPr>
        <p:spPr bwMode="auto">
          <a:xfrm>
            <a:off x="5940425" y="0"/>
            <a:ext cx="143986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FFFF00"/>
                </a:solidFill>
              </a:rPr>
              <a:t>liǎng</a:t>
            </a:r>
            <a:r>
              <a:rPr lang="zh-CN" altLang="en-US" sz="3200" b="1">
                <a:solidFill>
                  <a:srgbClr val="FFFF00"/>
                </a:solidFill>
              </a:rPr>
              <a:t>两</a:t>
            </a:r>
          </a:p>
        </p:txBody>
      </p:sp>
      <p:sp>
        <p:nvSpPr>
          <p:cNvPr id="25606" name="文本框 26630"/>
          <p:cNvSpPr txBox="1">
            <a:spLocks noChangeArrowheads="1"/>
          </p:cNvSpPr>
          <p:nvPr/>
        </p:nvSpPr>
        <p:spPr bwMode="auto">
          <a:xfrm>
            <a:off x="8027988" y="0"/>
            <a:ext cx="1331912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FFFF00"/>
                </a:solidFill>
              </a:rPr>
              <a:t>jiān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</a:rPr>
              <a:t>尖</a:t>
            </a:r>
          </a:p>
        </p:txBody>
      </p:sp>
      <p:sp>
        <p:nvSpPr>
          <p:cNvPr id="25607" name="文本框 26631"/>
          <p:cNvSpPr txBox="1">
            <a:spLocks noChangeArrowheads="1"/>
          </p:cNvSpPr>
          <p:nvPr/>
        </p:nvSpPr>
        <p:spPr bwMode="auto">
          <a:xfrm>
            <a:off x="1403350" y="1844675"/>
            <a:ext cx="1368425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FFFF00"/>
                </a:solidFill>
              </a:rPr>
              <a:t>zuò</a:t>
            </a:r>
          </a:p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</a:rPr>
              <a:t>坐</a:t>
            </a:r>
          </a:p>
        </p:txBody>
      </p:sp>
      <p:sp>
        <p:nvSpPr>
          <p:cNvPr id="25608" name="文本框 26632"/>
          <p:cNvSpPr txBox="1">
            <a:spLocks noChangeArrowheads="1"/>
          </p:cNvSpPr>
          <p:nvPr/>
        </p:nvSpPr>
        <p:spPr bwMode="auto">
          <a:xfrm>
            <a:off x="3563938" y="1989138"/>
            <a:ext cx="93662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FFFF00"/>
                </a:solidFill>
              </a:rPr>
              <a:t>kàn</a:t>
            </a:r>
            <a:r>
              <a:rPr lang="zh-CN" altLang="en-US" sz="3200" b="1">
                <a:solidFill>
                  <a:srgbClr val="FFFF00"/>
                </a:solidFill>
              </a:rPr>
              <a:t>看</a:t>
            </a:r>
          </a:p>
        </p:txBody>
      </p:sp>
      <p:sp>
        <p:nvSpPr>
          <p:cNvPr id="25609" name="文本框 26633"/>
          <p:cNvSpPr txBox="1">
            <a:spLocks noChangeArrowheads="1"/>
          </p:cNvSpPr>
          <p:nvPr/>
        </p:nvSpPr>
        <p:spPr bwMode="auto">
          <a:xfrm>
            <a:off x="5148263" y="1341438"/>
            <a:ext cx="1584325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FFFF00"/>
                </a:solidFill>
              </a:rPr>
              <a:t>jiàn</a:t>
            </a:r>
          </a:p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</a:rPr>
              <a:t>见</a:t>
            </a:r>
          </a:p>
        </p:txBody>
      </p:sp>
      <p:sp>
        <p:nvSpPr>
          <p:cNvPr id="26635" name="文本框 26634"/>
          <p:cNvSpPr txBox="1">
            <a:spLocks noChangeArrowheads="1"/>
          </p:cNvSpPr>
          <p:nvPr/>
        </p:nvSpPr>
        <p:spPr bwMode="auto">
          <a:xfrm>
            <a:off x="395288" y="3716338"/>
            <a:ext cx="1439862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FFFF00"/>
                </a:solidFill>
              </a:rPr>
              <a:t>shǎn</a:t>
            </a:r>
            <a:r>
              <a:rPr lang="zh-CN" altLang="en-US" sz="3200" b="1">
                <a:solidFill>
                  <a:srgbClr val="FFFF00"/>
                </a:solidFill>
              </a:rPr>
              <a:t>闪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9" descr="1.gif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9700" y="3933825"/>
            <a:ext cx="746125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文本框 27650"/>
          <p:cNvSpPr txBox="1">
            <a:spLocks noChangeArrowheads="1"/>
          </p:cNvSpPr>
          <p:nvPr/>
        </p:nvSpPr>
        <p:spPr bwMode="auto">
          <a:xfrm>
            <a:off x="179388" y="549275"/>
            <a:ext cx="1512887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FFFF66"/>
                </a:solidFill>
              </a:rPr>
              <a:t>chuán</a:t>
            </a:r>
            <a:r>
              <a:rPr lang="zh-CN" altLang="en-US" sz="3200" b="1">
                <a:solidFill>
                  <a:srgbClr val="FFFF66"/>
                </a:solidFill>
              </a:rPr>
              <a:t>船</a:t>
            </a:r>
          </a:p>
        </p:txBody>
      </p:sp>
      <p:sp>
        <p:nvSpPr>
          <p:cNvPr id="26627" name="文本框 27651"/>
          <p:cNvSpPr txBox="1">
            <a:spLocks noChangeArrowheads="1"/>
          </p:cNvSpPr>
          <p:nvPr/>
        </p:nvSpPr>
        <p:spPr bwMode="auto">
          <a:xfrm>
            <a:off x="2843213" y="260350"/>
            <a:ext cx="1370012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FFFF66"/>
                </a:solidFill>
              </a:rPr>
              <a:t>Wān</a:t>
            </a:r>
            <a:r>
              <a:rPr lang="zh-CN" altLang="en-US" sz="3200" b="1">
                <a:solidFill>
                  <a:srgbClr val="FFFF66"/>
                </a:solidFill>
              </a:rPr>
              <a:t>弯</a:t>
            </a:r>
          </a:p>
        </p:txBody>
      </p:sp>
      <p:sp>
        <p:nvSpPr>
          <p:cNvPr id="26628" name="文本框 27652"/>
          <p:cNvSpPr txBox="1">
            <a:spLocks noChangeArrowheads="1"/>
          </p:cNvSpPr>
          <p:nvPr/>
        </p:nvSpPr>
        <p:spPr bwMode="auto">
          <a:xfrm>
            <a:off x="5940425" y="0"/>
            <a:ext cx="143986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FFFF00"/>
                </a:solidFill>
              </a:rPr>
              <a:t>liǎng</a:t>
            </a:r>
            <a:r>
              <a:rPr lang="zh-CN" altLang="en-US" sz="3200" b="1">
                <a:solidFill>
                  <a:srgbClr val="FFFF00"/>
                </a:solidFill>
              </a:rPr>
              <a:t>两</a:t>
            </a:r>
          </a:p>
        </p:txBody>
      </p:sp>
      <p:sp>
        <p:nvSpPr>
          <p:cNvPr id="26629" name="文本框 27653"/>
          <p:cNvSpPr txBox="1">
            <a:spLocks noChangeArrowheads="1"/>
          </p:cNvSpPr>
          <p:nvPr/>
        </p:nvSpPr>
        <p:spPr bwMode="auto">
          <a:xfrm>
            <a:off x="8027988" y="0"/>
            <a:ext cx="1331912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FFFF00"/>
                </a:solidFill>
              </a:rPr>
              <a:t>jiān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</a:rPr>
              <a:t>尖</a:t>
            </a:r>
          </a:p>
        </p:txBody>
      </p:sp>
      <p:sp>
        <p:nvSpPr>
          <p:cNvPr id="26630" name="文本框 27654"/>
          <p:cNvSpPr txBox="1">
            <a:spLocks noChangeArrowheads="1"/>
          </p:cNvSpPr>
          <p:nvPr/>
        </p:nvSpPr>
        <p:spPr bwMode="auto">
          <a:xfrm>
            <a:off x="1403350" y="1844675"/>
            <a:ext cx="1368425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FFFF00"/>
                </a:solidFill>
              </a:rPr>
              <a:t>zuò</a:t>
            </a:r>
          </a:p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</a:rPr>
              <a:t>坐</a:t>
            </a:r>
          </a:p>
        </p:txBody>
      </p:sp>
      <p:sp>
        <p:nvSpPr>
          <p:cNvPr id="26631" name="文本框 27655"/>
          <p:cNvSpPr txBox="1">
            <a:spLocks noChangeArrowheads="1"/>
          </p:cNvSpPr>
          <p:nvPr/>
        </p:nvSpPr>
        <p:spPr bwMode="auto">
          <a:xfrm>
            <a:off x="3563938" y="1989138"/>
            <a:ext cx="93662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FFFF00"/>
                </a:solidFill>
              </a:rPr>
              <a:t>kàn</a:t>
            </a:r>
            <a:r>
              <a:rPr lang="zh-CN" altLang="en-US" sz="3200" b="1">
                <a:solidFill>
                  <a:srgbClr val="FFFF00"/>
                </a:solidFill>
              </a:rPr>
              <a:t>看</a:t>
            </a:r>
          </a:p>
        </p:txBody>
      </p:sp>
      <p:sp>
        <p:nvSpPr>
          <p:cNvPr id="26632" name="文本框 27656"/>
          <p:cNvSpPr txBox="1">
            <a:spLocks noChangeArrowheads="1"/>
          </p:cNvSpPr>
          <p:nvPr/>
        </p:nvSpPr>
        <p:spPr bwMode="auto">
          <a:xfrm>
            <a:off x="5148263" y="1341438"/>
            <a:ext cx="1584325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FFFF00"/>
                </a:solidFill>
              </a:rPr>
              <a:t>jiàn</a:t>
            </a:r>
          </a:p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</a:rPr>
              <a:t>见</a:t>
            </a:r>
          </a:p>
        </p:txBody>
      </p:sp>
      <p:sp>
        <p:nvSpPr>
          <p:cNvPr id="26633" name="文本框 27657"/>
          <p:cNvSpPr txBox="1">
            <a:spLocks noChangeArrowheads="1"/>
          </p:cNvSpPr>
          <p:nvPr/>
        </p:nvSpPr>
        <p:spPr bwMode="auto">
          <a:xfrm>
            <a:off x="395288" y="3716338"/>
            <a:ext cx="1439862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FFFF00"/>
                </a:solidFill>
              </a:rPr>
              <a:t>shǎn</a:t>
            </a:r>
            <a:r>
              <a:rPr lang="zh-CN" altLang="en-US" sz="3200" b="1">
                <a:solidFill>
                  <a:srgbClr val="FFFF00"/>
                </a:solidFill>
              </a:rPr>
              <a:t>闪</a:t>
            </a:r>
          </a:p>
        </p:txBody>
      </p:sp>
      <p:sp>
        <p:nvSpPr>
          <p:cNvPr id="27659" name="文本框 27658"/>
          <p:cNvSpPr txBox="1">
            <a:spLocks noChangeArrowheads="1"/>
          </p:cNvSpPr>
          <p:nvPr/>
        </p:nvSpPr>
        <p:spPr bwMode="auto">
          <a:xfrm>
            <a:off x="2771775" y="3644900"/>
            <a:ext cx="1655763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>
                <a:solidFill>
                  <a:srgbClr val="FFFF00"/>
                </a:solidFill>
              </a:rPr>
              <a:t>tiān</a:t>
            </a:r>
          </a:p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FFFF00"/>
                </a:solidFill>
              </a:rPr>
              <a:t>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框 28673"/>
          <p:cNvSpPr txBox="1">
            <a:spLocks noChangeArrowheads="1"/>
          </p:cNvSpPr>
          <p:nvPr/>
        </p:nvSpPr>
        <p:spPr bwMode="auto">
          <a:xfrm>
            <a:off x="179388" y="549275"/>
            <a:ext cx="1512887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600" b="1">
                <a:solidFill>
                  <a:srgbClr val="FFFF66"/>
                </a:solidFill>
              </a:rPr>
              <a:t>chuán</a:t>
            </a:r>
            <a:r>
              <a:rPr lang="zh-CN" altLang="en-US" sz="3600" b="1">
                <a:solidFill>
                  <a:srgbClr val="FFFF66"/>
                </a:solidFill>
              </a:rPr>
              <a:t>船</a:t>
            </a:r>
          </a:p>
        </p:txBody>
      </p:sp>
      <p:sp>
        <p:nvSpPr>
          <p:cNvPr id="27650" name="文本框 28674"/>
          <p:cNvSpPr txBox="1">
            <a:spLocks noChangeArrowheads="1"/>
          </p:cNvSpPr>
          <p:nvPr/>
        </p:nvSpPr>
        <p:spPr bwMode="auto">
          <a:xfrm>
            <a:off x="2843213" y="260350"/>
            <a:ext cx="1370012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000" b="1">
                <a:solidFill>
                  <a:srgbClr val="FFFF66"/>
                </a:solidFill>
              </a:rPr>
              <a:t>Wān</a:t>
            </a:r>
            <a:r>
              <a:rPr lang="zh-CN" altLang="en-US" sz="4000" b="1">
                <a:solidFill>
                  <a:srgbClr val="FFFF66"/>
                </a:solidFill>
              </a:rPr>
              <a:t>弯</a:t>
            </a:r>
          </a:p>
        </p:txBody>
      </p:sp>
      <p:sp>
        <p:nvSpPr>
          <p:cNvPr id="27651" name="文本框 28675"/>
          <p:cNvSpPr txBox="1">
            <a:spLocks noChangeArrowheads="1"/>
          </p:cNvSpPr>
          <p:nvPr/>
        </p:nvSpPr>
        <p:spPr bwMode="auto">
          <a:xfrm>
            <a:off x="5940425" y="0"/>
            <a:ext cx="1439863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000" b="1">
                <a:solidFill>
                  <a:srgbClr val="FFFF00"/>
                </a:solidFill>
              </a:rPr>
              <a:t>liǎng</a:t>
            </a:r>
            <a:r>
              <a:rPr lang="zh-CN" altLang="en-US" sz="4000" b="1">
                <a:solidFill>
                  <a:srgbClr val="FFFF00"/>
                </a:solidFill>
              </a:rPr>
              <a:t>两</a:t>
            </a:r>
          </a:p>
        </p:txBody>
      </p:sp>
      <p:sp>
        <p:nvSpPr>
          <p:cNvPr id="27652" name="文本框 28676"/>
          <p:cNvSpPr txBox="1">
            <a:spLocks noChangeArrowheads="1"/>
          </p:cNvSpPr>
          <p:nvPr/>
        </p:nvSpPr>
        <p:spPr bwMode="auto">
          <a:xfrm>
            <a:off x="7451725" y="765175"/>
            <a:ext cx="1512888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>
                <a:solidFill>
                  <a:srgbClr val="FFFF00"/>
                </a:solidFill>
              </a:rPr>
              <a:t>jiān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FF00"/>
                </a:solidFill>
              </a:rPr>
              <a:t>尖</a:t>
            </a:r>
          </a:p>
        </p:txBody>
      </p:sp>
      <p:sp>
        <p:nvSpPr>
          <p:cNvPr id="27653" name="文本框 28677"/>
          <p:cNvSpPr txBox="1">
            <a:spLocks noChangeArrowheads="1"/>
          </p:cNvSpPr>
          <p:nvPr/>
        </p:nvSpPr>
        <p:spPr bwMode="auto">
          <a:xfrm>
            <a:off x="1403350" y="1844675"/>
            <a:ext cx="1368425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000" b="1">
                <a:solidFill>
                  <a:srgbClr val="FFFF00"/>
                </a:solidFill>
              </a:rPr>
              <a:t>zuò</a:t>
            </a:r>
          </a:p>
          <a:p>
            <a:pPr algn="ctr">
              <a:spcBef>
                <a:spcPct val="50000"/>
              </a:spcBef>
            </a:pPr>
            <a:r>
              <a:rPr lang="zh-CN" altLang="en-US" sz="4000" b="1">
                <a:solidFill>
                  <a:srgbClr val="FFFF00"/>
                </a:solidFill>
              </a:rPr>
              <a:t>坐</a:t>
            </a:r>
          </a:p>
        </p:txBody>
      </p:sp>
      <p:sp>
        <p:nvSpPr>
          <p:cNvPr id="27654" name="文本框 28678"/>
          <p:cNvSpPr txBox="1">
            <a:spLocks noChangeArrowheads="1"/>
          </p:cNvSpPr>
          <p:nvPr/>
        </p:nvSpPr>
        <p:spPr bwMode="auto">
          <a:xfrm>
            <a:off x="3708400" y="1989138"/>
            <a:ext cx="1152525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000" b="1">
                <a:solidFill>
                  <a:srgbClr val="FFFF00"/>
                </a:solidFill>
              </a:rPr>
              <a:t>kàn</a:t>
            </a:r>
            <a:r>
              <a:rPr lang="zh-CN" altLang="en-US" sz="4000" b="1">
                <a:solidFill>
                  <a:srgbClr val="FFFF00"/>
                </a:solidFill>
              </a:rPr>
              <a:t>看</a:t>
            </a:r>
          </a:p>
        </p:txBody>
      </p:sp>
      <p:sp>
        <p:nvSpPr>
          <p:cNvPr id="27655" name="文本框 28679"/>
          <p:cNvSpPr txBox="1">
            <a:spLocks noChangeArrowheads="1"/>
          </p:cNvSpPr>
          <p:nvPr/>
        </p:nvSpPr>
        <p:spPr bwMode="auto">
          <a:xfrm>
            <a:off x="5148263" y="1341438"/>
            <a:ext cx="1584325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000" b="1">
                <a:solidFill>
                  <a:srgbClr val="FFFF00"/>
                </a:solidFill>
              </a:rPr>
              <a:t>jiàn</a:t>
            </a:r>
          </a:p>
          <a:p>
            <a:pPr algn="ctr">
              <a:spcBef>
                <a:spcPct val="50000"/>
              </a:spcBef>
            </a:pPr>
            <a:r>
              <a:rPr lang="zh-CN" altLang="en-US" sz="4000" b="1">
                <a:solidFill>
                  <a:srgbClr val="FFFF00"/>
                </a:solidFill>
              </a:rPr>
              <a:t>见</a:t>
            </a:r>
          </a:p>
        </p:txBody>
      </p:sp>
      <p:sp>
        <p:nvSpPr>
          <p:cNvPr id="27656" name="文本框 28680"/>
          <p:cNvSpPr txBox="1">
            <a:spLocks noChangeArrowheads="1"/>
          </p:cNvSpPr>
          <p:nvPr/>
        </p:nvSpPr>
        <p:spPr bwMode="auto">
          <a:xfrm>
            <a:off x="395288" y="3716338"/>
            <a:ext cx="1439862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000" b="1">
                <a:solidFill>
                  <a:srgbClr val="FFFF00"/>
                </a:solidFill>
              </a:rPr>
              <a:t>shǎn</a:t>
            </a:r>
            <a:r>
              <a:rPr lang="zh-CN" altLang="en-US" sz="4000" b="1">
                <a:solidFill>
                  <a:srgbClr val="FFFF00"/>
                </a:solidFill>
              </a:rPr>
              <a:t>闪</a:t>
            </a:r>
          </a:p>
        </p:txBody>
      </p:sp>
      <p:sp>
        <p:nvSpPr>
          <p:cNvPr id="27657" name="文本框 28681"/>
          <p:cNvSpPr txBox="1">
            <a:spLocks noChangeArrowheads="1"/>
          </p:cNvSpPr>
          <p:nvPr/>
        </p:nvSpPr>
        <p:spPr bwMode="auto">
          <a:xfrm>
            <a:off x="2771775" y="3644900"/>
            <a:ext cx="1655763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000" b="1">
                <a:solidFill>
                  <a:srgbClr val="FFFF00"/>
                </a:solidFill>
              </a:rPr>
              <a:t>tiān</a:t>
            </a:r>
          </a:p>
          <a:p>
            <a:pPr algn="ctr">
              <a:spcBef>
                <a:spcPct val="50000"/>
              </a:spcBef>
            </a:pPr>
            <a:r>
              <a:rPr lang="zh-CN" altLang="en-US" sz="4000" b="1">
                <a:solidFill>
                  <a:srgbClr val="FFFF00"/>
                </a:solidFill>
              </a:rPr>
              <a:t>天</a:t>
            </a:r>
          </a:p>
        </p:txBody>
      </p:sp>
      <p:sp>
        <p:nvSpPr>
          <p:cNvPr id="28683" name="文本框 28682"/>
          <p:cNvSpPr txBox="1">
            <a:spLocks noChangeArrowheads="1"/>
          </p:cNvSpPr>
          <p:nvPr/>
        </p:nvSpPr>
        <p:spPr bwMode="auto">
          <a:xfrm>
            <a:off x="5003800" y="3357563"/>
            <a:ext cx="1366838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4000" b="1">
                <a:solidFill>
                  <a:srgbClr val="FFFF00"/>
                </a:solidFill>
              </a:rPr>
              <a:t>zhǐ</a:t>
            </a:r>
          </a:p>
          <a:p>
            <a:pPr algn="ctr">
              <a:spcBef>
                <a:spcPct val="50000"/>
              </a:spcBef>
            </a:pPr>
            <a:r>
              <a:rPr lang="zh-CN" altLang="en-US" sz="4000" b="1">
                <a:solidFill>
                  <a:srgbClr val="FFFF00"/>
                </a:solidFill>
              </a:rPr>
              <a:t>只</a:t>
            </a:r>
          </a:p>
        </p:txBody>
      </p:sp>
      <p:pic>
        <p:nvPicPr>
          <p:cNvPr id="27659" name="图片 28683" descr="u=2760456657,2543887036&amp;fm=0&amp;gp=30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092825"/>
            <a:ext cx="1763713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文本框 29697"/>
          <p:cNvSpPr txBox="1">
            <a:spLocks noChangeArrowheads="1"/>
          </p:cNvSpPr>
          <p:nvPr/>
        </p:nvSpPr>
        <p:spPr bwMode="auto">
          <a:xfrm>
            <a:off x="2700338" y="2420938"/>
            <a:ext cx="151288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>
                <a:solidFill>
                  <a:srgbClr val="FFFF00"/>
                </a:solidFill>
              </a:rPr>
              <a:t>船</a:t>
            </a:r>
          </a:p>
        </p:txBody>
      </p:sp>
      <p:sp>
        <p:nvSpPr>
          <p:cNvPr id="28674" name="文本框 29698"/>
          <p:cNvSpPr txBox="1">
            <a:spLocks noChangeArrowheads="1"/>
          </p:cNvSpPr>
          <p:nvPr/>
        </p:nvSpPr>
        <p:spPr bwMode="auto">
          <a:xfrm>
            <a:off x="323850" y="3429000"/>
            <a:ext cx="1370013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>
                <a:solidFill>
                  <a:srgbClr val="FFFF00"/>
                </a:solidFill>
              </a:rPr>
              <a:t>弯</a:t>
            </a:r>
          </a:p>
        </p:txBody>
      </p:sp>
      <p:sp>
        <p:nvSpPr>
          <p:cNvPr id="28675" name="文本框 29699"/>
          <p:cNvSpPr txBox="1">
            <a:spLocks noChangeArrowheads="1"/>
          </p:cNvSpPr>
          <p:nvPr/>
        </p:nvSpPr>
        <p:spPr bwMode="auto">
          <a:xfrm>
            <a:off x="7092950" y="1916113"/>
            <a:ext cx="1439863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>
                <a:solidFill>
                  <a:srgbClr val="FFFF00"/>
                </a:solidFill>
              </a:rPr>
              <a:t>两</a:t>
            </a:r>
          </a:p>
        </p:txBody>
      </p:sp>
      <p:sp>
        <p:nvSpPr>
          <p:cNvPr id="28676" name="文本框 29700"/>
          <p:cNvSpPr txBox="1">
            <a:spLocks noChangeArrowheads="1"/>
          </p:cNvSpPr>
          <p:nvPr/>
        </p:nvSpPr>
        <p:spPr bwMode="auto">
          <a:xfrm>
            <a:off x="5148263" y="333375"/>
            <a:ext cx="1331912" cy="167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3200" b="1">
              <a:solidFill>
                <a:srgbClr val="FFFF00"/>
              </a:solidFill>
            </a:endParaRPr>
          </a:p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FF00"/>
                </a:solidFill>
              </a:rPr>
              <a:t>尖</a:t>
            </a:r>
          </a:p>
        </p:txBody>
      </p:sp>
      <p:sp>
        <p:nvSpPr>
          <p:cNvPr id="28677" name="文本框 29701"/>
          <p:cNvSpPr txBox="1">
            <a:spLocks noChangeArrowheads="1"/>
          </p:cNvSpPr>
          <p:nvPr/>
        </p:nvSpPr>
        <p:spPr bwMode="auto">
          <a:xfrm>
            <a:off x="2555875" y="333375"/>
            <a:ext cx="1368425" cy="1677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3200" b="1">
              <a:solidFill>
                <a:srgbClr val="FFFF00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zh-CN" altLang="en-US" sz="4800" b="1">
                <a:solidFill>
                  <a:srgbClr val="FFFF00"/>
                </a:solidFill>
              </a:rPr>
              <a:t>坐</a:t>
            </a:r>
          </a:p>
        </p:txBody>
      </p:sp>
      <p:sp>
        <p:nvSpPr>
          <p:cNvPr id="28678" name="文本框 29702"/>
          <p:cNvSpPr txBox="1">
            <a:spLocks noChangeArrowheads="1"/>
          </p:cNvSpPr>
          <p:nvPr/>
        </p:nvSpPr>
        <p:spPr bwMode="auto">
          <a:xfrm>
            <a:off x="4572000" y="4149725"/>
            <a:ext cx="936625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>
                <a:solidFill>
                  <a:srgbClr val="FFFF00"/>
                </a:solidFill>
              </a:rPr>
              <a:t>看</a:t>
            </a:r>
          </a:p>
        </p:txBody>
      </p:sp>
      <p:sp>
        <p:nvSpPr>
          <p:cNvPr id="28679" name="文本框 29703"/>
          <p:cNvSpPr txBox="1">
            <a:spLocks noChangeArrowheads="1"/>
          </p:cNvSpPr>
          <p:nvPr/>
        </p:nvSpPr>
        <p:spPr bwMode="auto">
          <a:xfrm>
            <a:off x="5003800" y="1989138"/>
            <a:ext cx="1584325" cy="167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3200" b="1">
              <a:solidFill>
                <a:srgbClr val="FFFF00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zh-CN" altLang="en-US" sz="4800" b="1">
                <a:solidFill>
                  <a:srgbClr val="FFFF00"/>
                </a:solidFill>
              </a:rPr>
              <a:t>见</a:t>
            </a:r>
          </a:p>
        </p:txBody>
      </p:sp>
      <p:sp>
        <p:nvSpPr>
          <p:cNvPr id="28680" name="文本框 29704"/>
          <p:cNvSpPr txBox="1">
            <a:spLocks noChangeArrowheads="1"/>
          </p:cNvSpPr>
          <p:nvPr/>
        </p:nvSpPr>
        <p:spPr bwMode="auto">
          <a:xfrm>
            <a:off x="755650" y="981075"/>
            <a:ext cx="1439863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>
                <a:solidFill>
                  <a:srgbClr val="FFFF00"/>
                </a:solidFill>
              </a:rPr>
              <a:t>闪</a:t>
            </a:r>
          </a:p>
        </p:txBody>
      </p:sp>
      <p:sp>
        <p:nvSpPr>
          <p:cNvPr id="28681" name="文本框 29705"/>
          <p:cNvSpPr txBox="1">
            <a:spLocks noChangeArrowheads="1"/>
          </p:cNvSpPr>
          <p:nvPr/>
        </p:nvSpPr>
        <p:spPr bwMode="auto">
          <a:xfrm>
            <a:off x="1692275" y="3500438"/>
            <a:ext cx="1655763" cy="167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en-US" sz="3200" b="1">
              <a:solidFill>
                <a:srgbClr val="FFFF00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zh-CN" altLang="en-US" sz="4800" b="1">
                <a:solidFill>
                  <a:srgbClr val="FFFF00"/>
                </a:solidFill>
              </a:rPr>
              <a:t>天</a:t>
            </a:r>
          </a:p>
        </p:txBody>
      </p:sp>
      <p:sp>
        <p:nvSpPr>
          <p:cNvPr id="29707" name="文本框 29706"/>
          <p:cNvSpPr txBox="1">
            <a:spLocks noChangeArrowheads="1"/>
          </p:cNvSpPr>
          <p:nvPr/>
        </p:nvSpPr>
        <p:spPr bwMode="auto">
          <a:xfrm>
            <a:off x="6659563" y="692150"/>
            <a:ext cx="1366837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>
                <a:solidFill>
                  <a:srgbClr val="FFFF00"/>
                </a:solidFill>
              </a:rPr>
              <a:t>只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30721"/>
          <p:cNvSpPr txBox="1">
            <a:spLocks noChangeArrowheads="1"/>
          </p:cNvSpPr>
          <p:nvPr/>
        </p:nvSpPr>
        <p:spPr bwMode="auto">
          <a:xfrm>
            <a:off x="1258888" y="1557338"/>
            <a:ext cx="6781800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5400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小船  闪电  </a:t>
            </a:r>
            <a:r>
              <a:rPr lang="zh-CN" altLang="en-US" sz="5400" dirty="0" smtClean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蓝天</a:t>
            </a:r>
            <a:endParaRPr lang="zh-CN" altLang="en-US" sz="5400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5400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蓝色  星星  </a:t>
            </a:r>
            <a:r>
              <a:rPr lang="zh-CN" altLang="en-US" sz="5400" dirty="0" smtClean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两头尖 </a:t>
            </a:r>
            <a:r>
              <a:rPr lang="zh-CN" altLang="en-US" sz="5400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只看见      闪闪的小小的船 </a:t>
            </a:r>
          </a:p>
        </p:txBody>
      </p:sp>
      <p:sp>
        <p:nvSpPr>
          <p:cNvPr id="30723" name="笑脸 30722"/>
          <p:cNvSpPr>
            <a:spLocks noChangeArrowheads="1"/>
          </p:cNvSpPr>
          <p:nvPr/>
        </p:nvSpPr>
        <p:spPr bwMode="auto">
          <a:xfrm>
            <a:off x="684213" y="476250"/>
            <a:ext cx="914400" cy="914400"/>
          </a:xfrm>
          <a:prstGeom prst="smileyFace">
            <a:avLst>
              <a:gd name="adj" fmla="val 4653"/>
            </a:avLst>
          </a:prstGeom>
          <a:gradFill rotWithShape="0">
            <a:gsLst>
              <a:gs pos="0">
                <a:srgbClr val="A603AB"/>
              </a:gs>
              <a:gs pos="10501">
                <a:srgbClr val="0819FB"/>
              </a:gs>
              <a:gs pos="17501">
                <a:srgbClr val="1A8D48"/>
              </a:gs>
              <a:gs pos="26000">
                <a:srgbClr val="FFFF00"/>
              </a:gs>
              <a:gs pos="36500">
                <a:srgbClr val="EE3F17"/>
              </a:gs>
              <a:gs pos="44000">
                <a:srgbClr val="E81766"/>
              </a:gs>
              <a:gs pos="50000">
                <a:srgbClr val="A603AB"/>
              </a:gs>
              <a:gs pos="56000">
                <a:srgbClr val="E81766"/>
              </a:gs>
              <a:gs pos="63500">
                <a:srgbClr val="EE3F17"/>
              </a:gs>
              <a:gs pos="74000">
                <a:srgbClr val="FFFF00"/>
              </a:gs>
              <a:gs pos="82500">
                <a:srgbClr val="1A8D48"/>
              </a:gs>
              <a:gs pos="89500">
                <a:srgbClr val="0819FB"/>
              </a:gs>
              <a:gs pos="100000">
                <a:srgbClr val="A603AB"/>
              </a:gs>
            </a:gsLst>
            <a:lin ang="27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rgbClr val="0000FF"/>
            </a:gs>
            <a:gs pos="100000">
              <a:srgbClr val="00007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组合 31745"/>
          <p:cNvGrpSpPr>
            <a:grpSpLocks/>
          </p:cNvGrpSpPr>
          <p:nvPr/>
        </p:nvGrpSpPr>
        <p:grpSpPr bwMode="auto">
          <a:xfrm>
            <a:off x="2051050" y="765175"/>
            <a:ext cx="4700588" cy="4105275"/>
            <a:chOff x="0" y="0"/>
            <a:chExt cx="2961" cy="2586"/>
          </a:xfrm>
        </p:grpSpPr>
        <p:sp>
          <p:nvSpPr>
            <p:cNvPr id="30723" name="五角星 31746"/>
            <p:cNvSpPr>
              <a:spLocks noChangeArrowheads="1"/>
            </p:cNvSpPr>
            <p:nvPr/>
          </p:nvSpPr>
          <p:spPr bwMode="auto">
            <a:xfrm>
              <a:off x="0" y="0"/>
              <a:ext cx="2358" cy="2586"/>
            </a:xfrm>
            <a:custGeom>
              <a:avLst/>
              <a:gdLst>
                <a:gd name="T0" fmla="*/ 0 w 2358"/>
                <a:gd name="T1" fmla="*/ 987 h 2586"/>
                <a:gd name="T2" fmla="*/ 900 w 2358"/>
                <a:gd name="T3" fmla="*/ 987 h 2586"/>
                <a:gd name="T4" fmla="*/ 1179 w 2358"/>
                <a:gd name="T5" fmla="*/ 0 h 2586"/>
                <a:gd name="T6" fmla="*/ 1457 w 2358"/>
                <a:gd name="T7" fmla="*/ 987 h 2586"/>
                <a:gd name="T8" fmla="*/ 2357 w 2358"/>
                <a:gd name="T9" fmla="*/ 987 h 2586"/>
                <a:gd name="T10" fmla="*/ 1629 w 2358"/>
                <a:gd name="T11" fmla="*/ 1598 h 2586"/>
                <a:gd name="T12" fmla="*/ 1907 w 2358"/>
                <a:gd name="T13" fmla="*/ 2585 h 2586"/>
                <a:gd name="T14" fmla="*/ 1179 w 2358"/>
                <a:gd name="T15" fmla="*/ 1975 h 2586"/>
                <a:gd name="T16" fmla="*/ 450 w 2358"/>
                <a:gd name="T17" fmla="*/ 2585 h 2586"/>
                <a:gd name="T18" fmla="*/ 728 w 2358"/>
                <a:gd name="T19" fmla="*/ 1598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58" h="2586">
                  <a:moveTo>
                    <a:pt x="0" y="987"/>
                  </a:moveTo>
                  <a:lnTo>
                    <a:pt x="900" y="987"/>
                  </a:lnTo>
                  <a:lnTo>
                    <a:pt x="1179" y="0"/>
                  </a:lnTo>
                  <a:lnTo>
                    <a:pt x="1457" y="987"/>
                  </a:lnTo>
                  <a:lnTo>
                    <a:pt x="2357" y="987"/>
                  </a:lnTo>
                  <a:lnTo>
                    <a:pt x="1629" y="1598"/>
                  </a:lnTo>
                  <a:lnTo>
                    <a:pt x="1907" y="2585"/>
                  </a:lnTo>
                  <a:lnTo>
                    <a:pt x="1179" y="1975"/>
                  </a:lnTo>
                  <a:lnTo>
                    <a:pt x="450" y="2585"/>
                  </a:lnTo>
                  <a:lnTo>
                    <a:pt x="728" y="1598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3200"/>
            </a:p>
          </p:txBody>
        </p:sp>
        <p:sp>
          <p:nvSpPr>
            <p:cNvPr id="30724" name="文本框 31747"/>
            <p:cNvSpPr txBox="1">
              <a:spLocks noChangeArrowheads="1"/>
            </p:cNvSpPr>
            <p:nvPr/>
          </p:nvSpPr>
          <p:spPr bwMode="auto">
            <a:xfrm>
              <a:off x="590" y="1088"/>
              <a:ext cx="2371" cy="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5800" b="1">
                  <a:solidFill>
                    <a:srgbClr val="9933FF"/>
                  </a:solidFill>
                  <a:ea typeface="黑体" pitchFamily="2" charset="-122"/>
                </a:rPr>
                <a:t>小船　　　</a:t>
              </a:r>
            </a:p>
          </p:txBody>
        </p:sp>
      </p:grpSp>
      <p:grpSp>
        <p:nvGrpSpPr>
          <p:cNvPr id="31749" name="组合 31748"/>
          <p:cNvGrpSpPr>
            <a:grpSpLocks/>
          </p:cNvGrpSpPr>
          <p:nvPr/>
        </p:nvGrpSpPr>
        <p:grpSpPr bwMode="auto">
          <a:xfrm>
            <a:off x="2266950" y="981075"/>
            <a:ext cx="4700588" cy="4105275"/>
            <a:chOff x="0" y="0"/>
            <a:chExt cx="2961" cy="2586"/>
          </a:xfrm>
        </p:grpSpPr>
        <p:sp>
          <p:nvSpPr>
            <p:cNvPr id="30726" name="五角星 31749"/>
            <p:cNvSpPr>
              <a:spLocks noChangeArrowheads="1"/>
            </p:cNvSpPr>
            <p:nvPr/>
          </p:nvSpPr>
          <p:spPr bwMode="auto">
            <a:xfrm>
              <a:off x="0" y="0"/>
              <a:ext cx="2358" cy="2586"/>
            </a:xfrm>
            <a:custGeom>
              <a:avLst/>
              <a:gdLst>
                <a:gd name="T0" fmla="*/ 0 w 2358"/>
                <a:gd name="T1" fmla="*/ 987 h 2586"/>
                <a:gd name="T2" fmla="*/ 900 w 2358"/>
                <a:gd name="T3" fmla="*/ 987 h 2586"/>
                <a:gd name="T4" fmla="*/ 1179 w 2358"/>
                <a:gd name="T5" fmla="*/ 0 h 2586"/>
                <a:gd name="T6" fmla="*/ 1457 w 2358"/>
                <a:gd name="T7" fmla="*/ 987 h 2586"/>
                <a:gd name="T8" fmla="*/ 2357 w 2358"/>
                <a:gd name="T9" fmla="*/ 987 h 2586"/>
                <a:gd name="T10" fmla="*/ 1629 w 2358"/>
                <a:gd name="T11" fmla="*/ 1598 h 2586"/>
                <a:gd name="T12" fmla="*/ 1907 w 2358"/>
                <a:gd name="T13" fmla="*/ 2585 h 2586"/>
                <a:gd name="T14" fmla="*/ 1179 w 2358"/>
                <a:gd name="T15" fmla="*/ 1975 h 2586"/>
                <a:gd name="T16" fmla="*/ 450 w 2358"/>
                <a:gd name="T17" fmla="*/ 2585 h 2586"/>
                <a:gd name="T18" fmla="*/ 728 w 2358"/>
                <a:gd name="T19" fmla="*/ 1598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58" h="2586">
                  <a:moveTo>
                    <a:pt x="0" y="987"/>
                  </a:moveTo>
                  <a:lnTo>
                    <a:pt x="900" y="987"/>
                  </a:lnTo>
                  <a:lnTo>
                    <a:pt x="1179" y="0"/>
                  </a:lnTo>
                  <a:lnTo>
                    <a:pt x="1457" y="987"/>
                  </a:lnTo>
                  <a:lnTo>
                    <a:pt x="2357" y="987"/>
                  </a:lnTo>
                  <a:lnTo>
                    <a:pt x="1629" y="1598"/>
                  </a:lnTo>
                  <a:lnTo>
                    <a:pt x="1907" y="2585"/>
                  </a:lnTo>
                  <a:lnTo>
                    <a:pt x="1179" y="1975"/>
                  </a:lnTo>
                  <a:lnTo>
                    <a:pt x="450" y="2585"/>
                  </a:lnTo>
                  <a:lnTo>
                    <a:pt x="728" y="1598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3200"/>
            </a:p>
          </p:txBody>
        </p:sp>
        <p:sp>
          <p:nvSpPr>
            <p:cNvPr id="30727" name="文本框 31750"/>
            <p:cNvSpPr txBox="1">
              <a:spLocks noChangeArrowheads="1"/>
            </p:cNvSpPr>
            <p:nvPr/>
          </p:nvSpPr>
          <p:spPr bwMode="auto">
            <a:xfrm>
              <a:off x="590" y="1088"/>
              <a:ext cx="2371" cy="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5800" b="1">
                  <a:solidFill>
                    <a:srgbClr val="9933FF"/>
                  </a:solidFill>
                  <a:ea typeface="黑体" pitchFamily="2" charset="-122"/>
                </a:rPr>
                <a:t>弯弯的　　　</a:t>
              </a:r>
            </a:p>
          </p:txBody>
        </p:sp>
      </p:grpSp>
      <p:grpSp>
        <p:nvGrpSpPr>
          <p:cNvPr id="31752" name="组合 31751"/>
          <p:cNvGrpSpPr>
            <a:grpSpLocks/>
          </p:cNvGrpSpPr>
          <p:nvPr/>
        </p:nvGrpSpPr>
        <p:grpSpPr bwMode="auto">
          <a:xfrm>
            <a:off x="2482850" y="1196975"/>
            <a:ext cx="4700588" cy="4105275"/>
            <a:chOff x="0" y="0"/>
            <a:chExt cx="2961" cy="2586"/>
          </a:xfrm>
        </p:grpSpPr>
        <p:sp>
          <p:nvSpPr>
            <p:cNvPr id="30729" name="五角星 31752"/>
            <p:cNvSpPr>
              <a:spLocks noChangeArrowheads="1"/>
            </p:cNvSpPr>
            <p:nvPr/>
          </p:nvSpPr>
          <p:spPr bwMode="auto">
            <a:xfrm>
              <a:off x="0" y="0"/>
              <a:ext cx="2358" cy="2586"/>
            </a:xfrm>
            <a:custGeom>
              <a:avLst/>
              <a:gdLst>
                <a:gd name="T0" fmla="*/ 0 w 2358"/>
                <a:gd name="T1" fmla="*/ 987 h 2586"/>
                <a:gd name="T2" fmla="*/ 900 w 2358"/>
                <a:gd name="T3" fmla="*/ 987 h 2586"/>
                <a:gd name="T4" fmla="*/ 1179 w 2358"/>
                <a:gd name="T5" fmla="*/ 0 h 2586"/>
                <a:gd name="T6" fmla="*/ 1457 w 2358"/>
                <a:gd name="T7" fmla="*/ 987 h 2586"/>
                <a:gd name="T8" fmla="*/ 2357 w 2358"/>
                <a:gd name="T9" fmla="*/ 987 h 2586"/>
                <a:gd name="T10" fmla="*/ 1629 w 2358"/>
                <a:gd name="T11" fmla="*/ 1598 h 2586"/>
                <a:gd name="T12" fmla="*/ 1907 w 2358"/>
                <a:gd name="T13" fmla="*/ 2585 h 2586"/>
                <a:gd name="T14" fmla="*/ 1179 w 2358"/>
                <a:gd name="T15" fmla="*/ 1975 h 2586"/>
                <a:gd name="T16" fmla="*/ 450 w 2358"/>
                <a:gd name="T17" fmla="*/ 2585 h 2586"/>
                <a:gd name="T18" fmla="*/ 728 w 2358"/>
                <a:gd name="T19" fmla="*/ 1598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58" h="2586">
                  <a:moveTo>
                    <a:pt x="0" y="987"/>
                  </a:moveTo>
                  <a:lnTo>
                    <a:pt x="900" y="987"/>
                  </a:lnTo>
                  <a:lnTo>
                    <a:pt x="1179" y="0"/>
                  </a:lnTo>
                  <a:lnTo>
                    <a:pt x="1457" y="987"/>
                  </a:lnTo>
                  <a:lnTo>
                    <a:pt x="2357" y="987"/>
                  </a:lnTo>
                  <a:lnTo>
                    <a:pt x="1629" y="1598"/>
                  </a:lnTo>
                  <a:lnTo>
                    <a:pt x="1907" y="2585"/>
                  </a:lnTo>
                  <a:lnTo>
                    <a:pt x="1179" y="1975"/>
                  </a:lnTo>
                  <a:lnTo>
                    <a:pt x="450" y="2585"/>
                  </a:lnTo>
                  <a:lnTo>
                    <a:pt x="728" y="1598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3200"/>
            </a:p>
          </p:txBody>
        </p:sp>
        <p:sp>
          <p:nvSpPr>
            <p:cNvPr id="30730" name="文本框 31753"/>
            <p:cNvSpPr txBox="1">
              <a:spLocks noChangeArrowheads="1"/>
            </p:cNvSpPr>
            <p:nvPr/>
          </p:nvSpPr>
          <p:spPr bwMode="auto">
            <a:xfrm>
              <a:off x="590" y="1088"/>
              <a:ext cx="2371" cy="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5800" b="1">
                  <a:solidFill>
                    <a:srgbClr val="9933FF"/>
                  </a:solidFill>
                  <a:ea typeface="黑体" pitchFamily="2" charset="-122"/>
                </a:rPr>
                <a:t>两头　　　</a:t>
              </a:r>
            </a:p>
          </p:txBody>
        </p:sp>
      </p:grpSp>
      <p:grpSp>
        <p:nvGrpSpPr>
          <p:cNvPr id="31755" name="组合 31754"/>
          <p:cNvGrpSpPr>
            <a:grpSpLocks/>
          </p:cNvGrpSpPr>
          <p:nvPr/>
        </p:nvGrpSpPr>
        <p:grpSpPr bwMode="auto">
          <a:xfrm>
            <a:off x="2698750" y="1412875"/>
            <a:ext cx="4700588" cy="4105275"/>
            <a:chOff x="0" y="0"/>
            <a:chExt cx="2961" cy="2586"/>
          </a:xfrm>
        </p:grpSpPr>
        <p:sp>
          <p:nvSpPr>
            <p:cNvPr id="30732" name="五角星 31755"/>
            <p:cNvSpPr>
              <a:spLocks noChangeArrowheads="1"/>
            </p:cNvSpPr>
            <p:nvPr/>
          </p:nvSpPr>
          <p:spPr bwMode="auto">
            <a:xfrm>
              <a:off x="0" y="0"/>
              <a:ext cx="2358" cy="2586"/>
            </a:xfrm>
            <a:custGeom>
              <a:avLst/>
              <a:gdLst>
                <a:gd name="T0" fmla="*/ 0 w 2358"/>
                <a:gd name="T1" fmla="*/ 987 h 2586"/>
                <a:gd name="T2" fmla="*/ 900 w 2358"/>
                <a:gd name="T3" fmla="*/ 987 h 2586"/>
                <a:gd name="T4" fmla="*/ 1179 w 2358"/>
                <a:gd name="T5" fmla="*/ 0 h 2586"/>
                <a:gd name="T6" fmla="*/ 1457 w 2358"/>
                <a:gd name="T7" fmla="*/ 987 h 2586"/>
                <a:gd name="T8" fmla="*/ 2357 w 2358"/>
                <a:gd name="T9" fmla="*/ 987 h 2586"/>
                <a:gd name="T10" fmla="*/ 1629 w 2358"/>
                <a:gd name="T11" fmla="*/ 1598 h 2586"/>
                <a:gd name="T12" fmla="*/ 1907 w 2358"/>
                <a:gd name="T13" fmla="*/ 2585 h 2586"/>
                <a:gd name="T14" fmla="*/ 1179 w 2358"/>
                <a:gd name="T15" fmla="*/ 1975 h 2586"/>
                <a:gd name="T16" fmla="*/ 450 w 2358"/>
                <a:gd name="T17" fmla="*/ 2585 h 2586"/>
                <a:gd name="T18" fmla="*/ 728 w 2358"/>
                <a:gd name="T19" fmla="*/ 1598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58" h="2586">
                  <a:moveTo>
                    <a:pt x="0" y="987"/>
                  </a:moveTo>
                  <a:lnTo>
                    <a:pt x="900" y="987"/>
                  </a:lnTo>
                  <a:lnTo>
                    <a:pt x="1179" y="0"/>
                  </a:lnTo>
                  <a:lnTo>
                    <a:pt x="1457" y="987"/>
                  </a:lnTo>
                  <a:lnTo>
                    <a:pt x="2357" y="987"/>
                  </a:lnTo>
                  <a:lnTo>
                    <a:pt x="1629" y="1598"/>
                  </a:lnTo>
                  <a:lnTo>
                    <a:pt x="1907" y="2585"/>
                  </a:lnTo>
                  <a:lnTo>
                    <a:pt x="1179" y="1975"/>
                  </a:lnTo>
                  <a:lnTo>
                    <a:pt x="450" y="2585"/>
                  </a:lnTo>
                  <a:lnTo>
                    <a:pt x="728" y="1598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3200"/>
            </a:p>
          </p:txBody>
        </p:sp>
        <p:sp>
          <p:nvSpPr>
            <p:cNvPr id="30733" name="文本框 31756"/>
            <p:cNvSpPr txBox="1">
              <a:spLocks noChangeArrowheads="1"/>
            </p:cNvSpPr>
            <p:nvPr/>
          </p:nvSpPr>
          <p:spPr bwMode="auto">
            <a:xfrm>
              <a:off x="590" y="1088"/>
              <a:ext cx="2371" cy="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5800" b="1">
                  <a:solidFill>
                    <a:srgbClr val="9933FF"/>
                  </a:solidFill>
                  <a:ea typeface="黑体" pitchFamily="2" charset="-122"/>
                </a:rPr>
                <a:t>看见　　　</a:t>
              </a:r>
            </a:p>
          </p:txBody>
        </p:sp>
      </p:grpSp>
      <p:grpSp>
        <p:nvGrpSpPr>
          <p:cNvPr id="31758" name="组合 31757"/>
          <p:cNvGrpSpPr>
            <a:grpSpLocks/>
          </p:cNvGrpSpPr>
          <p:nvPr/>
        </p:nvGrpSpPr>
        <p:grpSpPr bwMode="auto">
          <a:xfrm>
            <a:off x="2914650" y="1628775"/>
            <a:ext cx="4700588" cy="4105275"/>
            <a:chOff x="0" y="0"/>
            <a:chExt cx="2961" cy="2586"/>
          </a:xfrm>
        </p:grpSpPr>
        <p:sp>
          <p:nvSpPr>
            <p:cNvPr id="30735" name="五角星 31758"/>
            <p:cNvSpPr>
              <a:spLocks noChangeArrowheads="1"/>
            </p:cNvSpPr>
            <p:nvPr/>
          </p:nvSpPr>
          <p:spPr bwMode="auto">
            <a:xfrm>
              <a:off x="0" y="0"/>
              <a:ext cx="2358" cy="2586"/>
            </a:xfrm>
            <a:custGeom>
              <a:avLst/>
              <a:gdLst>
                <a:gd name="T0" fmla="*/ 0 w 2358"/>
                <a:gd name="T1" fmla="*/ 987 h 2586"/>
                <a:gd name="T2" fmla="*/ 900 w 2358"/>
                <a:gd name="T3" fmla="*/ 987 h 2586"/>
                <a:gd name="T4" fmla="*/ 1179 w 2358"/>
                <a:gd name="T5" fmla="*/ 0 h 2586"/>
                <a:gd name="T6" fmla="*/ 1457 w 2358"/>
                <a:gd name="T7" fmla="*/ 987 h 2586"/>
                <a:gd name="T8" fmla="*/ 2357 w 2358"/>
                <a:gd name="T9" fmla="*/ 987 h 2586"/>
                <a:gd name="T10" fmla="*/ 1629 w 2358"/>
                <a:gd name="T11" fmla="*/ 1598 h 2586"/>
                <a:gd name="T12" fmla="*/ 1907 w 2358"/>
                <a:gd name="T13" fmla="*/ 2585 h 2586"/>
                <a:gd name="T14" fmla="*/ 1179 w 2358"/>
                <a:gd name="T15" fmla="*/ 1975 h 2586"/>
                <a:gd name="T16" fmla="*/ 450 w 2358"/>
                <a:gd name="T17" fmla="*/ 2585 h 2586"/>
                <a:gd name="T18" fmla="*/ 728 w 2358"/>
                <a:gd name="T19" fmla="*/ 1598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58" h="2586">
                  <a:moveTo>
                    <a:pt x="0" y="987"/>
                  </a:moveTo>
                  <a:lnTo>
                    <a:pt x="900" y="987"/>
                  </a:lnTo>
                  <a:lnTo>
                    <a:pt x="1179" y="0"/>
                  </a:lnTo>
                  <a:lnTo>
                    <a:pt x="1457" y="987"/>
                  </a:lnTo>
                  <a:lnTo>
                    <a:pt x="2357" y="987"/>
                  </a:lnTo>
                  <a:lnTo>
                    <a:pt x="1629" y="1598"/>
                  </a:lnTo>
                  <a:lnTo>
                    <a:pt x="1907" y="2585"/>
                  </a:lnTo>
                  <a:lnTo>
                    <a:pt x="1179" y="1975"/>
                  </a:lnTo>
                  <a:lnTo>
                    <a:pt x="450" y="2585"/>
                  </a:lnTo>
                  <a:lnTo>
                    <a:pt x="728" y="1598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3200"/>
            </a:p>
          </p:txBody>
        </p:sp>
        <p:sp>
          <p:nvSpPr>
            <p:cNvPr id="30736" name="文本框 31759"/>
            <p:cNvSpPr txBox="1">
              <a:spLocks noChangeArrowheads="1"/>
            </p:cNvSpPr>
            <p:nvPr/>
          </p:nvSpPr>
          <p:spPr bwMode="auto">
            <a:xfrm>
              <a:off x="590" y="1088"/>
              <a:ext cx="2371" cy="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5800" b="1">
                  <a:solidFill>
                    <a:srgbClr val="9933FF"/>
                  </a:solidFill>
                  <a:ea typeface="黑体" pitchFamily="2" charset="-122"/>
                </a:rPr>
                <a:t>闪闪的　　　</a:t>
              </a:r>
            </a:p>
          </p:txBody>
        </p:sp>
      </p:grpSp>
      <p:grpSp>
        <p:nvGrpSpPr>
          <p:cNvPr id="31761" name="组合 31760"/>
          <p:cNvGrpSpPr>
            <a:grpSpLocks/>
          </p:cNvGrpSpPr>
          <p:nvPr/>
        </p:nvGrpSpPr>
        <p:grpSpPr bwMode="auto">
          <a:xfrm>
            <a:off x="2627313" y="333375"/>
            <a:ext cx="4700587" cy="4105275"/>
            <a:chOff x="0" y="0"/>
            <a:chExt cx="2961" cy="2586"/>
          </a:xfrm>
        </p:grpSpPr>
        <p:sp>
          <p:nvSpPr>
            <p:cNvPr id="30738" name="五角星 31761"/>
            <p:cNvSpPr>
              <a:spLocks noChangeArrowheads="1"/>
            </p:cNvSpPr>
            <p:nvPr/>
          </p:nvSpPr>
          <p:spPr bwMode="auto">
            <a:xfrm>
              <a:off x="0" y="0"/>
              <a:ext cx="2358" cy="2586"/>
            </a:xfrm>
            <a:custGeom>
              <a:avLst/>
              <a:gdLst>
                <a:gd name="T0" fmla="*/ 0 w 2358"/>
                <a:gd name="T1" fmla="*/ 987 h 2586"/>
                <a:gd name="T2" fmla="*/ 900 w 2358"/>
                <a:gd name="T3" fmla="*/ 987 h 2586"/>
                <a:gd name="T4" fmla="*/ 1179 w 2358"/>
                <a:gd name="T5" fmla="*/ 0 h 2586"/>
                <a:gd name="T6" fmla="*/ 1457 w 2358"/>
                <a:gd name="T7" fmla="*/ 987 h 2586"/>
                <a:gd name="T8" fmla="*/ 2357 w 2358"/>
                <a:gd name="T9" fmla="*/ 987 h 2586"/>
                <a:gd name="T10" fmla="*/ 1629 w 2358"/>
                <a:gd name="T11" fmla="*/ 1598 h 2586"/>
                <a:gd name="T12" fmla="*/ 1907 w 2358"/>
                <a:gd name="T13" fmla="*/ 2585 h 2586"/>
                <a:gd name="T14" fmla="*/ 1179 w 2358"/>
                <a:gd name="T15" fmla="*/ 1975 h 2586"/>
                <a:gd name="T16" fmla="*/ 450 w 2358"/>
                <a:gd name="T17" fmla="*/ 2585 h 2586"/>
                <a:gd name="T18" fmla="*/ 728 w 2358"/>
                <a:gd name="T19" fmla="*/ 1598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58" h="2586">
                  <a:moveTo>
                    <a:pt x="0" y="987"/>
                  </a:moveTo>
                  <a:lnTo>
                    <a:pt x="900" y="987"/>
                  </a:lnTo>
                  <a:lnTo>
                    <a:pt x="1179" y="0"/>
                  </a:lnTo>
                  <a:lnTo>
                    <a:pt x="1457" y="987"/>
                  </a:lnTo>
                  <a:lnTo>
                    <a:pt x="2357" y="987"/>
                  </a:lnTo>
                  <a:lnTo>
                    <a:pt x="1629" y="1598"/>
                  </a:lnTo>
                  <a:lnTo>
                    <a:pt x="1907" y="2585"/>
                  </a:lnTo>
                  <a:lnTo>
                    <a:pt x="1179" y="1975"/>
                  </a:lnTo>
                  <a:lnTo>
                    <a:pt x="450" y="2585"/>
                  </a:lnTo>
                  <a:lnTo>
                    <a:pt x="728" y="1598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3200"/>
            </a:p>
          </p:txBody>
        </p:sp>
        <p:sp>
          <p:nvSpPr>
            <p:cNvPr id="30739" name="文本框 31762"/>
            <p:cNvSpPr txBox="1">
              <a:spLocks noChangeArrowheads="1"/>
            </p:cNvSpPr>
            <p:nvPr/>
          </p:nvSpPr>
          <p:spPr bwMode="auto">
            <a:xfrm>
              <a:off x="590" y="1088"/>
              <a:ext cx="2371" cy="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5800" b="1">
                  <a:solidFill>
                    <a:srgbClr val="9933FF"/>
                  </a:solidFill>
                  <a:ea typeface="黑体" pitchFamily="2" charset="-122"/>
                </a:rPr>
                <a:t>闪亮　　　</a:t>
              </a:r>
            </a:p>
          </p:txBody>
        </p:sp>
      </p:grpSp>
      <p:grpSp>
        <p:nvGrpSpPr>
          <p:cNvPr id="31764" name="组合 31763"/>
          <p:cNvGrpSpPr>
            <a:grpSpLocks/>
          </p:cNvGrpSpPr>
          <p:nvPr/>
        </p:nvGrpSpPr>
        <p:grpSpPr bwMode="auto">
          <a:xfrm>
            <a:off x="2843213" y="549275"/>
            <a:ext cx="4700587" cy="4105275"/>
            <a:chOff x="0" y="0"/>
            <a:chExt cx="2961" cy="2586"/>
          </a:xfrm>
        </p:grpSpPr>
        <p:sp>
          <p:nvSpPr>
            <p:cNvPr id="30741" name="五角星 31764"/>
            <p:cNvSpPr>
              <a:spLocks noChangeArrowheads="1"/>
            </p:cNvSpPr>
            <p:nvPr/>
          </p:nvSpPr>
          <p:spPr bwMode="auto">
            <a:xfrm>
              <a:off x="0" y="0"/>
              <a:ext cx="2358" cy="2586"/>
            </a:xfrm>
            <a:custGeom>
              <a:avLst/>
              <a:gdLst>
                <a:gd name="T0" fmla="*/ 0 w 2358"/>
                <a:gd name="T1" fmla="*/ 987 h 2586"/>
                <a:gd name="T2" fmla="*/ 900 w 2358"/>
                <a:gd name="T3" fmla="*/ 987 h 2586"/>
                <a:gd name="T4" fmla="*/ 1179 w 2358"/>
                <a:gd name="T5" fmla="*/ 0 h 2586"/>
                <a:gd name="T6" fmla="*/ 1457 w 2358"/>
                <a:gd name="T7" fmla="*/ 987 h 2586"/>
                <a:gd name="T8" fmla="*/ 2357 w 2358"/>
                <a:gd name="T9" fmla="*/ 987 h 2586"/>
                <a:gd name="T10" fmla="*/ 1629 w 2358"/>
                <a:gd name="T11" fmla="*/ 1598 h 2586"/>
                <a:gd name="T12" fmla="*/ 1907 w 2358"/>
                <a:gd name="T13" fmla="*/ 2585 h 2586"/>
                <a:gd name="T14" fmla="*/ 1179 w 2358"/>
                <a:gd name="T15" fmla="*/ 1975 h 2586"/>
                <a:gd name="T16" fmla="*/ 450 w 2358"/>
                <a:gd name="T17" fmla="*/ 2585 h 2586"/>
                <a:gd name="T18" fmla="*/ 728 w 2358"/>
                <a:gd name="T19" fmla="*/ 1598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58" h="2586">
                  <a:moveTo>
                    <a:pt x="0" y="987"/>
                  </a:moveTo>
                  <a:lnTo>
                    <a:pt x="900" y="987"/>
                  </a:lnTo>
                  <a:lnTo>
                    <a:pt x="1179" y="0"/>
                  </a:lnTo>
                  <a:lnTo>
                    <a:pt x="1457" y="987"/>
                  </a:lnTo>
                  <a:lnTo>
                    <a:pt x="2357" y="987"/>
                  </a:lnTo>
                  <a:lnTo>
                    <a:pt x="1629" y="1598"/>
                  </a:lnTo>
                  <a:lnTo>
                    <a:pt x="1907" y="2585"/>
                  </a:lnTo>
                  <a:lnTo>
                    <a:pt x="1179" y="1975"/>
                  </a:lnTo>
                  <a:lnTo>
                    <a:pt x="450" y="2585"/>
                  </a:lnTo>
                  <a:lnTo>
                    <a:pt x="728" y="1598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3200"/>
            </a:p>
          </p:txBody>
        </p:sp>
        <p:sp>
          <p:nvSpPr>
            <p:cNvPr id="30742" name="文本框 31765"/>
            <p:cNvSpPr txBox="1">
              <a:spLocks noChangeArrowheads="1"/>
            </p:cNvSpPr>
            <p:nvPr/>
          </p:nvSpPr>
          <p:spPr bwMode="auto">
            <a:xfrm>
              <a:off x="590" y="1088"/>
              <a:ext cx="2371" cy="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5800" b="1">
                  <a:solidFill>
                    <a:srgbClr val="9933FF"/>
                  </a:solidFill>
                  <a:ea typeface="黑体" pitchFamily="2" charset="-122"/>
                </a:rPr>
                <a:t>蓝天　　　</a:t>
              </a:r>
            </a:p>
          </p:txBody>
        </p:sp>
      </p:grpSp>
      <p:grpSp>
        <p:nvGrpSpPr>
          <p:cNvPr id="31767" name="组合 31766"/>
          <p:cNvGrpSpPr>
            <a:grpSpLocks/>
          </p:cNvGrpSpPr>
          <p:nvPr/>
        </p:nvGrpSpPr>
        <p:grpSpPr bwMode="auto">
          <a:xfrm>
            <a:off x="2627313" y="908050"/>
            <a:ext cx="4700587" cy="4105275"/>
            <a:chOff x="0" y="0"/>
            <a:chExt cx="2961" cy="2586"/>
          </a:xfrm>
        </p:grpSpPr>
        <p:sp>
          <p:nvSpPr>
            <p:cNvPr id="30744" name="五角星 31767"/>
            <p:cNvSpPr>
              <a:spLocks noChangeArrowheads="1"/>
            </p:cNvSpPr>
            <p:nvPr/>
          </p:nvSpPr>
          <p:spPr bwMode="auto">
            <a:xfrm>
              <a:off x="0" y="0"/>
              <a:ext cx="2358" cy="2586"/>
            </a:xfrm>
            <a:custGeom>
              <a:avLst/>
              <a:gdLst>
                <a:gd name="T0" fmla="*/ 0 w 2358"/>
                <a:gd name="T1" fmla="*/ 987 h 2586"/>
                <a:gd name="T2" fmla="*/ 900 w 2358"/>
                <a:gd name="T3" fmla="*/ 987 h 2586"/>
                <a:gd name="T4" fmla="*/ 1179 w 2358"/>
                <a:gd name="T5" fmla="*/ 0 h 2586"/>
                <a:gd name="T6" fmla="*/ 1457 w 2358"/>
                <a:gd name="T7" fmla="*/ 987 h 2586"/>
                <a:gd name="T8" fmla="*/ 2357 w 2358"/>
                <a:gd name="T9" fmla="*/ 987 h 2586"/>
                <a:gd name="T10" fmla="*/ 1629 w 2358"/>
                <a:gd name="T11" fmla="*/ 1598 h 2586"/>
                <a:gd name="T12" fmla="*/ 1907 w 2358"/>
                <a:gd name="T13" fmla="*/ 2585 h 2586"/>
                <a:gd name="T14" fmla="*/ 1179 w 2358"/>
                <a:gd name="T15" fmla="*/ 1975 h 2586"/>
                <a:gd name="T16" fmla="*/ 450 w 2358"/>
                <a:gd name="T17" fmla="*/ 2585 h 2586"/>
                <a:gd name="T18" fmla="*/ 728 w 2358"/>
                <a:gd name="T19" fmla="*/ 1598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58" h="2586">
                  <a:moveTo>
                    <a:pt x="0" y="987"/>
                  </a:moveTo>
                  <a:lnTo>
                    <a:pt x="900" y="987"/>
                  </a:lnTo>
                  <a:lnTo>
                    <a:pt x="1179" y="0"/>
                  </a:lnTo>
                  <a:lnTo>
                    <a:pt x="1457" y="987"/>
                  </a:lnTo>
                  <a:lnTo>
                    <a:pt x="2357" y="987"/>
                  </a:lnTo>
                  <a:lnTo>
                    <a:pt x="1629" y="1598"/>
                  </a:lnTo>
                  <a:lnTo>
                    <a:pt x="1907" y="2585"/>
                  </a:lnTo>
                  <a:lnTo>
                    <a:pt x="1179" y="1975"/>
                  </a:lnTo>
                  <a:lnTo>
                    <a:pt x="450" y="2585"/>
                  </a:lnTo>
                  <a:lnTo>
                    <a:pt x="728" y="1598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3200"/>
            </a:p>
          </p:txBody>
        </p:sp>
        <p:sp>
          <p:nvSpPr>
            <p:cNvPr id="30745" name="文本框 31768"/>
            <p:cNvSpPr txBox="1">
              <a:spLocks noChangeArrowheads="1"/>
            </p:cNvSpPr>
            <p:nvPr/>
          </p:nvSpPr>
          <p:spPr bwMode="auto">
            <a:xfrm>
              <a:off x="590" y="1088"/>
              <a:ext cx="2371" cy="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5800" b="1">
                  <a:solidFill>
                    <a:srgbClr val="9933FF"/>
                  </a:solidFill>
                  <a:ea typeface="黑体" pitchFamily="2" charset="-122"/>
                </a:rPr>
                <a:t>船儿</a:t>
              </a:r>
            </a:p>
          </p:txBody>
        </p:sp>
      </p:grpSp>
      <p:grpSp>
        <p:nvGrpSpPr>
          <p:cNvPr id="31770" name="组合 31769"/>
          <p:cNvGrpSpPr>
            <a:grpSpLocks/>
          </p:cNvGrpSpPr>
          <p:nvPr/>
        </p:nvGrpSpPr>
        <p:grpSpPr bwMode="auto">
          <a:xfrm>
            <a:off x="2484438" y="260350"/>
            <a:ext cx="4700587" cy="4105275"/>
            <a:chOff x="0" y="0"/>
            <a:chExt cx="2961" cy="2586"/>
          </a:xfrm>
        </p:grpSpPr>
        <p:sp>
          <p:nvSpPr>
            <p:cNvPr id="30747" name="五角星 31770"/>
            <p:cNvSpPr>
              <a:spLocks noChangeArrowheads="1"/>
            </p:cNvSpPr>
            <p:nvPr/>
          </p:nvSpPr>
          <p:spPr bwMode="auto">
            <a:xfrm>
              <a:off x="0" y="0"/>
              <a:ext cx="2358" cy="2586"/>
            </a:xfrm>
            <a:custGeom>
              <a:avLst/>
              <a:gdLst>
                <a:gd name="T0" fmla="*/ 0 w 2358"/>
                <a:gd name="T1" fmla="*/ 987 h 2586"/>
                <a:gd name="T2" fmla="*/ 900 w 2358"/>
                <a:gd name="T3" fmla="*/ 987 h 2586"/>
                <a:gd name="T4" fmla="*/ 1179 w 2358"/>
                <a:gd name="T5" fmla="*/ 0 h 2586"/>
                <a:gd name="T6" fmla="*/ 1457 w 2358"/>
                <a:gd name="T7" fmla="*/ 987 h 2586"/>
                <a:gd name="T8" fmla="*/ 2357 w 2358"/>
                <a:gd name="T9" fmla="*/ 987 h 2586"/>
                <a:gd name="T10" fmla="*/ 1629 w 2358"/>
                <a:gd name="T11" fmla="*/ 1598 h 2586"/>
                <a:gd name="T12" fmla="*/ 1907 w 2358"/>
                <a:gd name="T13" fmla="*/ 2585 h 2586"/>
                <a:gd name="T14" fmla="*/ 1179 w 2358"/>
                <a:gd name="T15" fmla="*/ 1975 h 2586"/>
                <a:gd name="T16" fmla="*/ 450 w 2358"/>
                <a:gd name="T17" fmla="*/ 2585 h 2586"/>
                <a:gd name="T18" fmla="*/ 728 w 2358"/>
                <a:gd name="T19" fmla="*/ 1598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58" h="2586">
                  <a:moveTo>
                    <a:pt x="0" y="987"/>
                  </a:moveTo>
                  <a:lnTo>
                    <a:pt x="900" y="987"/>
                  </a:lnTo>
                  <a:lnTo>
                    <a:pt x="1179" y="0"/>
                  </a:lnTo>
                  <a:lnTo>
                    <a:pt x="1457" y="987"/>
                  </a:lnTo>
                  <a:lnTo>
                    <a:pt x="2357" y="987"/>
                  </a:lnTo>
                  <a:lnTo>
                    <a:pt x="1629" y="1598"/>
                  </a:lnTo>
                  <a:lnTo>
                    <a:pt x="1907" y="2585"/>
                  </a:lnTo>
                  <a:lnTo>
                    <a:pt x="1179" y="1975"/>
                  </a:lnTo>
                  <a:lnTo>
                    <a:pt x="450" y="2585"/>
                  </a:lnTo>
                  <a:lnTo>
                    <a:pt x="728" y="1598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3200"/>
            </a:p>
          </p:txBody>
        </p:sp>
        <p:sp>
          <p:nvSpPr>
            <p:cNvPr id="30748" name="文本框 31771"/>
            <p:cNvSpPr txBox="1">
              <a:spLocks noChangeArrowheads="1"/>
            </p:cNvSpPr>
            <p:nvPr/>
          </p:nvSpPr>
          <p:spPr bwMode="auto">
            <a:xfrm>
              <a:off x="590" y="1088"/>
              <a:ext cx="2371" cy="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5800" b="1">
                  <a:solidFill>
                    <a:srgbClr val="9933FF"/>
                  </a:solidFill>
                  <a:ea typeface="黑体" pitchFamily="2" charset="-122"/>
                </a:rPr>
                <a:t>两个　　　</a:t>
              </a:r>
            </a:p>
          </p:txBody>
        </p:sp>
      </p:grpSp>
      <p:grpSp>
        <p:nvGrpSpPr>
          <p:cNvPr id="31773" name="组合 31772"/>
          <p:cNvGrpSpPr>
            <a:grpSpLocks/>
          </p:cNvGrpSpPr>
          <p:nvPr/>
        </p:nvGrpSpPr>
        <p:grpSpPr bwMode="auto">
          <a:xfrm>
            <a:off x="2268538" y="765175"/>
            <a:ext cx="4700587" cy="4105275"/>
            <a:chOff x="0" y="0"/>
            <a:chExt cx="2961" cy="2586"/>
          </a:xfrm>
        </p:grpSpPr>
        <p:sp>
          <p:nvSpPr>
            <p:cNvPr id="30750" name="五角星 31773"/>
            <p:cNvSpPr>
              <a:spLocks noChangeArrowheads="1"/>
            </p:cNvSpPr>
            <p:nvPr/>
          </p:nvSpPr>
          <p:spPr bwMode="auto">
            <a:xfrm>
              <a:off x="0" y="0"/>
              <a:ext cx="2358" cy="2586"/>
            </a:xfrm>
            <a:custGeom>
              <a:avLst/>
              <a:gdLst>
                <a:gd name="T0" fmla="*/ 0 w 2358"/>
                <a:gd name="T1" fmla="*/ 987 h 2586"/>
                <a:gd name="T2" fmla="*/ 900 w 2358"/>
                <a:gd name="T3" fmla="*/ 987 h 2586"/>
                <a:gd name="T4" fmla="*/ 1179 w 2358"/>
                <a:gd name="T5" fmla="*/ 0 h 2586"/>
                <a:gd name="T6" fmla="*/ 1457 w 2358"/>
                <a:gd name="T7" fmla="*/ 987 h 2586"/>
                <a:gd name="T8" fmla="*/ 2357 w 2358"/>
                <a:gd name="T9" fmla="*/ 987 h 2586"/>
                <a:gd name="T10" fmla="*/ 1629 w 2358"/>
                <a:gd name="T11" fmla="*/ 1598 h 2586"/>
                <a:gd name="T12" fmla="*/ 1907 w 2358"/>
                <a:gd name="T13" fmla="*/ 2585 h 2586"/>
                <a:gd name="T14" fmla="*/ 1179 w 2358"/>
                <a:gd name="T15" fmla="*/ 1975 h 2586"/>
                <a:gd name="T16" fmla="*/ 450 w 2358"/>
                <a:gd name="T17" fmla="*/ 2585 h 2586"/>
                <a:gd name="T18" fmla="*/ 728 w 2358"/>
                <a:gd name="T19" fmla="*/ 1598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58" h="2586">
                  <a:moveTo>
                    <a:pt x="0" y="987"/>
                  </a:moveTo>
                  <a:lnTo>
                    <a:pt x="900" y="987"/>
                  </a:lnTo>
                  <a:lnTo>
                    <a:pt x="1179" y="0"/>
                  </a:lnTo>
                  <a:lnTo>
                    <a:pt x="1457" y="987"/>
                  </a:lnTo>
                  <a:lnTo>
                    <a:pt x="2357" y="987"/>
                  </a:lnTo>
                  <a:lnTo>
                    <a:pt x="1629" y="1598"/>
                  </a:lnTo>
                  <a:lnTo>
                    <a:pt x="1907" y="2585"/>
                  </a:lnTo>
                  <a:lnTo>
                    <a:pt x="1179" y="1975"/>
                  </a:lnTo>
                  <a:lnTo>
                    <a:pt x="450" y="2585"/>
                  </a:lnTo>
                  <a:lnTo>
                    <a:pt x="728" y="1598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3200"/>
            </a:p>
          </p:txBody>
        </p:sp>
        <p:sp>
          <p:nvSpPr>
            <p:cNvPr id="30751" name="文本框 31774"/>
            <p:cNvSpPr txBox="1">
              <a:spLocks noChangeArrowheads="1"/>
            </p:cNvSpPr>
            <p:nvPr/>
          </p:nvSpPr>
          <p:spPr bwMode="auto">
            <a:xfrm>
              <a:off x="590" y="1088"/>
              <a:ext cx="2371" cy="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5800" b="1">
                  <a:solidFill>
                    <a:srgbClr val="9933FF"/>
                  </a:solidFill>
                  <a:ea typeface="黑体" pitchFamily="2" charset="-122"/>
                </a:rPr>
                <a:t>月亮　　　</a:t>
              </a:r>
            </a:p>
          </p:txBody>
        </p:sp>
      </p:grpSp>
      <p:grpSp>
        <p:nvGrpSpPr>
          <p:cNvPr id="31776" name="组合 31775"/>
          <p:cNvGrpSpPr>
            <a:grpSpLocks/>
          </p:cNvGrpSpPr>
          <p:nvPr/>
        </p:nvGrpSpPr>
        <p:grpSpPr bwMode="auto">
          <a:xfrm>
            <a:off x="2700338" y="692150"/>
            <a:ext cx="4700587" cy="4105275"/>
            <a:chOff x="0" y="0"/>
            <a:chExt cx="2961" cy="2586"/>
          </a:xfrm>
        </p:grpSpPr>
        <p:sp>
          <p:nvSpPr>
            <p:cNvPr id="30753" name="五角星 31776"/>
            <p:cNvSpPr>
              <a:spLocks noChangeArrowheads="1"/>
            </p:cNvSpPr>
            <p:nvPr/>
          </p:nvSpPr>
          <p:spPr bwMode="auto">
            <a:xfrm>
              <a:off x="0" y="0"/>
              <a:ext cx="2358" cy="2586"/>
            </a:xfrm>
            <a:custGeom>
              <a:avLst/>
              <a:gdLst>
                <a:gd name="T0" fmla="*/ 0 w 2358"/>
                <a:gd name="T1" fmla="*/ 987 h 2586"/>
                <a:gd name="T2" fmla="*/ 900 w 2358"/>
                <a:gd name="T3" fmla="*/ 987 h 2586"/>
                <a:gd name="T4" fmla="*/ 1179 w 2358"/>
                <a:gd name="T5" fmla="*/ 0 h 2586"/>
                <a:gd name="T6" fmla="*/ 1457 w 2358"/>
                <a:gd name="T7" fmla="*/ 987 h 2586"/>
                <a:gd name="T8" fmla="*/ 2357 w 2358"/>
                <a:gd name="T9" fmla="*/ 987 h 2586"/>
                <a:gd name="T10" fmla="*/ 1629 w 2358"/>
                <a:gd name="T11" fmla="*/ 1598 h 2586"/>
                <a:gd name="T12" fmla="*/ 1907 w 2358"/>
                <a:gd name="T13" fmla="*/ 2585 h 2586"/>
                <a:gd name="T14" fmla="*/ 1179 w 2358"/>
                <a:gd name="T15" fmla="*/ 1975 h 2586"/>
                <a:gd name="T16" fmla="*/ 450 w 2358"/>
                <a:gd name="T17" fmla="*/ 2585 h 2586"/>
                <a:gd name="T18" fmla="*/ 728 w 2358"/>
                <a:gd name="T19" fmla="*/ 1598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58" h="2586">
                  <a:moveTo>
                    <a:pt x="0" y="987"/>
                  </a:moveTo>
                  <a:lnTo>
                    <a:pt x="900" y="987"/>
                  </a:lnTo>
                  <a:lnTo>
                    <a:pt x="1179" y="0"/>
                  </a:lnTo>
                  <a:lnTo>
                    <a:pt x="1457" y="987"/>
                  </a:lnTo>
                  <a:lnTo>
                    <a:pt x="2357" y="987"/>
                  </a:lnTo>
                  <a:lnTo>
                    <a:pt x="1629" y="1598"/>
                  </a:lnTo>
                  <a:lnTo>
                    <a:pt x="1907" y="2585"/>
                  </a:lnTo>
                  <a:lnTo>
                    <a:pt x="1179" y="1975"/>
                  </a:lnTo>
                  <a:lnTo>
                    <a:pt x="450" y="2585"/>
                  </a:lnTo>
                  <a:lnTo>
                    <a:pt x="728" y="1598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3200"/>
            </a:p>
          </p:txBody>
        </p:sp>
        <p:sp>
          <p:nvSpPr>
            <p:cNvPr id="30754" name="文本框 31777"/>
            <p:cNvSpPr txBox="1">
              <a:spLocks noChangeArrowheads="1"/>
            </p:cNvSpPr>
            <p:nvPr/>
          </p:nvSpPr>
          <p:spPr bwMode="auto">
            <a:xfrm>
              <a:off x="590" y="1088"/>
              <a:ext cx="2371" cy="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5800" b="1">
                  <a:solidFill>
                    <a:srgbClr val="9933FF"/>
                  </a:solidFill>
                  <a:ea typeface="黑体" pitchFamily="2" charset="-122"/>
                </a:rPr>
                <a:t>见面　　　</a:t>
              </a:r>
            </a:p>
          </p:txBody>
        </p:sp>
      </p:grpSp>
      <p:grpSp>
        <p:nvGrpSpPr>
          <p:cNvPr id="31779" name="组合 31778"/>
          <p:cNvGrpSpPr>
            <a:grpSpLocks/>
          </p:cNvGrpSpPr>
          <p:nvPr/>
        </p:nvGrpSpPr>
        <p:grpSpPr bwMode="auto">
          <a:xfrm>
            <a:off x="2627313" y="476250"/>
            <a:ext cx="4700587" cy="4105275"/>
            <a:chOff x="0" y="0"/>
            <a:chExt cx="2961" cy="2586"/>
          </a:xfrm>
        </p:grpSpPr>
        <p:sp>
          <p:nvSpPr>
            <p:cNvPr id="30756" name="五角星 31779"/>
            <p:cNvSpPr>
              <a:spLocks noChangeArrowheads="1"/>
            </p:cNvSpPr>
            <p:nvPr/>
          </p:nvSpPr>
          <p:spPr bwMode="auto">
            <a:xfrm>
              <a:off x="0" y="0"/>
              <a:ext cx="2358" cy="2586"/>
            </a:xfrm>
            <a:custGeom>
              <a:avLst/>
              <a:gdLst>
                <a:gd name="T0" fmla="*/ 0 w 2358"/>
                <a:gd name="T1" fmla="*/ 987 h 2586"/>
                <a:gd name="T2" fmla="*/ 900 w 2358"/>
                <a:gd name="T3" fmla="*/ 987 h 2586"/>
                <a:gd name="T4" fmla="*/ 1179 w 2358"/>
                <a:gd name="T5" fmla="*/ 0 h 2586"/>
                <a:gd name="T6" fmla="*/ 1457 w 2358"/>
                <a:gd name="T7" fmla="*/ 987 h 2586"/>
                <a:gd name="T8" fmla="*/ 2357 w 2358"/>
                <a:gd name="T9" fmla="*/ 987 h 2586"/>
                <a:gd name="T10" fmla="*/ 1629 w 2358"/>
                <a:gd name="T11" fmla="*/ 1598 h 2586"/>
                <a:gd name="T12" fmla="*/ 1907 w 2358"/>
                <a:gd name="T13" fmla="*/ 2585 h 2586"/>
                <a:gd name="T14" fmla="*/ 1179 w 2358"/>
                <a:gd name="T15" fmla="*/ 1975 h 2586"/>
                <a:gd name="T16" fmla="*/ 450 w 2358"/>
                <a:gd name="T17" fmla="*/ 2585 h 2586"/>
                <a:gd name="T18" fmla="*/ 728 w 2358"/>
                <a:gd name="T19" fmla="*/ 1598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58" h="2586">
                  <a:moveTo>
                    <a:pt x="0" y="987"/>
                  </a:moveTo>
                  <a:lnTo>
                    <a:pt x="900" y="987"/>
                  </a:lnTo>
                  <a:lnTo>
                    <a:pt x="1179" y="0"/>
                  </a:lnTo>
                  <a:lnTo>
                    <a:pt x="1457" y="987"/>
                  </a:lnTo>
                  <a:lnTo>
                    <a:pt x="2357" y="987"/>
                  </a:lnTo>
                  <a:lnTo>
                    <a:pt x="1629" y="1598"/>
                  </a:lnTo>
                  <a:lnTo>
                    <a:pt x="1907" y="2585"/>
                  </a:lnTo>
                  <a:lnTo>
                    <a:pt x="1179" y="1975"/>
                  </a:lnTo>
                  <a:lnTo>
                    <a:pt x="450" y="2585"/>
                  </a:lnTo>
                  <a:lnTo>
                    <a:pt x="728" y="1598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3200"/>
            </a:p>
          </p:txBody>
        </p:sp>
        <p:sp>
          <p:nvSpPr>
            <p:cNvPr id="30757" name="文本框 31780"/>
            <p:cNvSpPr txBox="1">
              <a:spLocks noChangeArrowheads="1"/>
            </p:cNvSpPr>
            <p:nvPr/>
          </p:nvSpPr>
          <p:spPr bwMode="auto">
            <a:xfrm>
              <a:off x="590" y="1088"/>
              <a:ext cx="2371" cy="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5800" b="1">
                  <a:solidFill>
                    <a:srgbClr val="9933FF"/>
                  </a:solidFill>
                  <a:ea typeface="黑体" pitchFamily="2" charset="-122"/>
                </a:rPr>
                <a:t>船头　　　</a:t>
              </a:r>
            </a:p>
          </p:txBody>
        </p:sp>
      </p:grpSp>
      <p:grpSp>
        <p:nvGrpSpPr>
          <p:cNvPr id="31782" name="组合 31781"/>
          <p:cNvGrpSpPr>
            <a:grpSpLocks/>
          </p:cNvGrpSpPr>
          <p:nvPr/>
        </p:nvGrpSpPr>
        <p:grpSpPr bwMode="auto">
          <a:xfrm>
            <a:off x="2339975" y="260350"/>
            <a:ext cx="4700588" cy="4105275"/>
            <a:chOff x="0" y="0"/>
            <a:chExt cx="2961" cy="2586"/>
          </a:xfrm>
        </p:grpSpPr>
        <p:sp>
          <p:nvSpPr>
            <p:cNvPr id="30759" name="五角星 31782"/>
            <p:cNvSpPr>
              <a:spLocks noChangeArrowheads="1"/>
            </p:cNvSpPr>
            <p:nvPr/>
          </p:nvSpPr>
          <p:spPr bwMode="auto">
            <a:xfrm>
              <a:off x="0" y="0"/>
              <a:ext cx="2358" cy="2586"/>
            </a:xfrm>
            <a:custGeom>
              <a:avLst/>
              <a:gdLst>
                <a:gd name="T0" fmla="*/ 0 w 2358"/>
                <a:gd name="T1" fmla="*/ 987 h 2586"/>
                <a:gd name="T2" fmla="*/ 900 w 2358"/>
                <a:gd name="T3" fmla="*/ 987 h 2586"/>
                <a:gd name="T4" fmla="*/ 1179 w 2358"/>
                <a:gd name="T5" fmla="*/ 0 h 2586"/>
                <a:gd name="T6" fmla="*/ 1457 w 2358"/>
                <a:gd name="T7" fmla="*/ 987 h 2586"/>
                <a:gd name="T8" fmla="*/ 2357 w 2358"/>
                <a:gd name="T9" fmla="*/ 987 h 2586"/>
                <a:gd name="T10" fmla="*/ 1629 w 2358"/>
                <a:gd name="T11" fmla="*/ 1598 h 2586"/>
                <a:gd name="T12" fmla="*/ 1907 w 2358"/>
                <a:gd name="T13" fmla="*/ 2585 h 2586"/>
                <a:gd name="T14" fmla="*/ 1179 w 2358"/>
                <a:gd name="T15" fmla="*/ 1975 h 2586"/>
                <a:gd name="T16" fmla="*/ 450 w 2358"/>
                <a:gd name="T17" fmla="*/ 2585 h 2586"/>
                <a:gd name="T18" fmla="*/ 728 w 2358"/>
                <a:gd name="T19" fmla="*/ 1598 h 25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58" h="2586">
                  <a:moveTo>
                    <a:pt x="0" y="987"/>
                  </a:moveTo>
                  <a:lnTo>
                    <a:pt x="900" y="987"/>
                  </a:lnTo>
                  <a:lnTo>
                    <a:pt x="1179" y="0"/>
                  </a:lnTo>
                  <a:lnTo>
                    <a:pt x="1457" y="987"/>
                  </a:lnTo>
                  <a:lnTo>
                    <a:pt x="2357" y="987"/>
                  </a:lnTo>
                  <a:lnTo>
                    <a:pt x="1629" y="1598"/>
                  </a:lnTo>
                  <a:lnTo>
                    <a:pt x="1907" y="2585"/>
                  </a:lnTo>
                  <a:lnTo>
                    <a:pt x="1179" y="1975"/>
                  </a:lnTo>
                  <a:lnTo>
                    <a:pt x="450" y="2585"/>
                  </a:lnTo>
                  <a:lnTo>
                    <a:pt x="728" y="1598"/>
                  </a:lnTo>
                  <a:close/>
                </a:path>
              </a:pathLst>
            </a:cu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3200"/>
            </a:p>
          </p:txBody>
        </p:sp>
        <p:sp>
          <p:nvSpPr>
            <p:cNvPr id="30760" name="文本框 31783"/>
            <p:cNvSpPr txBox="1">
              <a:spLocks noChangeArrowheads="1"/>
            </p:cNvSpPr>
            <p:nvPr/>
          </p:nvSpPr>
          <p:spPr bwMode="auto">
            <a:xfrm>
              <a:off x="590" y="1088"/>
              <a:ext cx="2371" cy="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5800" b="1">
                  <a:solidFill>
                    <a:srgbClr val="9933FF"/>
                  </a:solidFill>
                  <a:ea typeface="黑体" pitchFamily="2" charset="-122"/>
                </a:rPr>
                <a:t>蓝蓝的　　　</a:t>
              </a:r>
            </a:p>
          </p:txBody>
        </p:sp>
      </p:grpSp>
      <p:pic>
        <p:nvPicPr>
          <p:cNvPr id="30761" name="图片 31784" descr="星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" y="1295400"/>
            <a:ext cx="2343150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2" name="图片 31785" descr="星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4000" y="762000"/>
            <a:ext cx="2343150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3" name="图片 31786" descr="星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888" y="2708275"/>
            <a:ext cx="2343150" cy="109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4" name="图片 31787" descr="星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3068638"/>
            <a:ext cx="2343150" cy="109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5" name="图片 31788" descr="星0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28800" y="990600"/>
            <a:ext cx="28575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6" name="图片 31789" descr="星0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350" y="2636838"/>
            <a:ext cx="28575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7" name="图片 31790" descr="星0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0288" y="908050"/>
            <a:ext cx="28575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8" name="图片 31791" descr="星0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6188" y="2060575"/>
            <a:ext cx="28575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9" name="图片 31792" descr="星0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7988" y="1196975"/>
            <a:ext cx="28575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7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7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1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1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1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1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1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1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1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1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17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17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32769" descr="35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42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2771" name="组合 32770"/>
          <p:cNvGrpSpPr>
            <a:grpSpLocks/>
          </p:cNvGrpSpPr>
          <p:nvPr/>
        </p:nvGrpSpPr>
        <p:grpSpPr bwMode="auto">
          <a:xfrm>
            <a:off x="-304800" y="228600"/>
            <a:ext cx="3276600" cy="3200400"/>
            <a:chOff x="0" y="0"/>
            <a:chExt cx="2064" cy="2064"/>
          </a:xfrm>
        </p:grpSpPr>
        <p:grpSp>
          <p:nvGrpSpPr>
            <p:cNvPr id="31747" name="组合 32771"/>
            <p:cNvGrpSpPr>
              <a:grpSpLocks/>
            </p:cNvGrpSpPr>
            <p:nvPr/>
          </p:nvGrpSpPr>
          <p:grpSpPr bwMode="auto">
            <a:xfrm>
              <a:off x="0" y="0"/>
              <a:ext cx="2064" cy="2064"/>
              <a:chOff x="0" y="0"/>
              <a:chExt cx="2304" cy="2023"/>
            </a:xfrm>
          </p:grpSpPr>
          <p:graphicFrame>
            <p:nvGraphicFramePr>
              <p:cNvPr id="31748" name="对象 32772"/>
              <p:cNvGraphicFramePr>
                <a:graphicFrameLocks noChangeAspect="1"/>
              </p:cNvGraphicFramePr>
              <p:nvPr/>
            </p:nvGraphicFramePr>
            <p:xfrm>
              <a:off x="0" y="0"/>
              <a:ext cx="2304" cy="202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807" r:id="rId5" imgW="272438" imgH="237621" progId="">
                      <p:embed/>
                    </p:oleObj>
                  </mc:Choice>
                  <mc:Fallback>
                    <p:oleObj r:id="rId5" imgW="272438" imgH="237621" progId="">
                      <p:embed/>
                      <p:pic>
                        <p:nvPicPr>
                          <p:cNvPr id="0" name="对象 3277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0" y="0"/>
                            <a:ext cx="2304" cy="202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31749" name="文本框 32773"/>
              <p:cNvSpPr txBox="1">
                <a:spLocks noChangeArrowheads="1"/>
              </p:cNvSpPr>
              <p:nvPr/>
            </p:nvSpPr>
            <p:spPr bwMode="auto">
              <a:xfrm>
                <a:off x="768" y="913"/>
                <a:ext cx="720" cy="2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b="1">
                  <a:latin typeface="Times New Roman" pitchFamily="18" charset="0"/>
                </a:endParaRPr>
              </a:p>
            </p:txBody>
          </p:sp>
          <p:sp>
            <p:nvSpPr>
              <p:cNvPr id="31750" name="文本框 32774"/>
              <p:cNvSpPr txBox="1">
                <a:spLocks noChangeArrowheads="1"/>
              </p:cNvSpPr>
              <p:nvPr/>
            </p:nvSpPr>
            <p:spPr bwMode="auto">
              <a:xfrm>
                <a:off x="768" y="576"/>
                <a:ext cx="1104" cy="5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en-US" altLang="zh-CN" b="1">
                  <a:latin typeface="Times New Roman" pitchFamily="18" charset="0"/>
                </a:endParaRPr>
              </a:p>
              <a:p>
                <a:pPr>
                  <a:spcBef>
                    <a:spcPct val="50000"/>
                  </a:spcBef>
                </a:pPr>
                <a:endParaRPr lang="en-US" altLang="zh-CN" sz="2400">
                  <a:latin typeface="Times New Roman" pitchFamily="18" charset="0"/>
                </a:endParaRPr>
              </a:p>
            </p:txBody>
          </p:sp>
        </p:grpSp>
        <p:sp>
          <p:nvSpPr>
            <p:cNvPr id="31751" name="文本框 32775"/>
            <p:cNvSpPr txBox="1">
              <a:spLocks noChangeArrowheads="1"/>
            </p:cNvSpPr>
            <p:nvPr/>
          </p:nvSpPr>
          <p:spPr bwMode="auto">
            <a:xfrm>
              <a:off x="624" y="432"/>
              <a:ext cx="1152" cy="10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800" b="1">
                  <a:solidFill>
                    <a:srgbClr val="FF0000"/>
                  </a:solidFill>
                  <a:latin typeface="宋体" pitchFamily="2" charset="-122"/>
                </a:rPr>
                <a:t>chu</a:t>
              </a:r>
              <a:r>
                <a:rPr lang="en-US" altLang="zh-CN" sz="4800" b="1">
                  <a:solidFill>
                    <a:srgbClr val="FF0000"/>
                  </a:solidFill>
                  <a:latin typeface="Times New Roman"/>
                </a:rPr>
                <a:t>á</a:t>
              </a:r>
              <a:r>
                <a:rPr lang="en-US" altLang="zh-CN" sz="4800" b="1">
                  <a:solidFill>
                    <a:srgbClr val="FF0000"/>
                  </a:solidFill>
                  <a:latin typeface="宋体" pitchFamily="2" charset="-122"/>
                </a:rPr>
                <a:t>n </a:t>
              </a:r>
              <a:r>
                <a:rPr lang="zh-CN" altLang="en-US" sz="4800" b="1">
                  <a:solidFill>
                    <a:srgbClr val="FF0000"/>
                  </a:solidFill>
                  <a:latin typeface="Times New Roman" pitchFamily="18" charset="0"/>
                </a:rPr>
                <a:t>船</a:t>
              </a:r>
              <a:endParaRPr lang="zh-CN" altLang="en-US" sz="5400" b="1">
                <a:solidFill>
                  <a:srgbClr val="FF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32777" name="组合 32776"/>
          <p:cNvGrpSpPr>
            <a:grpSpLocks/>
          </p:cNvGrpSpPr>
          <p:nvPr/>
        </p:nvGrpSpPr>
        <p:grpSpPr bwMode="auto">
          <a:xfrm>
            <a:off x="838200" y="2743200"/>
            <a:ext cx="3276600" cy="3276600"/>
            <a:chOff x="0" y="0"/>
            <a:chExt cx="2064" cy="2064"/>
          </a:xfrm>
        </p:grpSpPr>
        <p:grpSp>
          <p:nvGrpSpPr>
            <p:cNvPr id="31753" name="组合 32777"/>
            <p:cNvGrpSpPr>
              <a:grpSpLocks/>
            </p:cNvGrpSpPr>
            <p:nvPr/>
          </p:nvGrpSpPr>
          <p:grpSpPr bwMode="auto">
            <a:xfrm>
              <a:off x="0" y="0"/>
              <a:ext cx="2064" cy="2064"/>
              <a:chOff x="0" y="0"/>
              <a:chExt cx="2304" cy="2023"/>
            </a:xfrm>
          </p:grpSpPr>
          <p:graphicFrame>
            <p:nvGraphicFramePr>
              <p:cNvPr id="31754" name="对象 32778"/>
              <p:cNvGraphicFramePr>
                <a:graphicFrameLocks noChangeAspect="1"/>
              </p:cNvGraphicFramePr>
              <p:nvPr/>
            </p:nvGraphicFramePr>
            <p:xfrm>
              <a:off x="0" y="0"/>
              <a:ext cx="2304" cy="202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808" r:id="rId7" imgW="272438" imgH="237621" progId="">
                      <p:embed/>
                    </p:oleObj>
                  </mc:Choice>
                  <mc:Fallback>
                    <p:oleObj r:id="rId7" imgW="272438" imgH="237621" progId="">
                      <p:embed/>
                      <p:pic>
                        <p:nvPicPr>
                          <p:cNvPr id="0" name="对象 3277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0" y="0"/>
                            <a:ext cx="2304" cy="202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31755" name="文本框 32779"/>
              <p:cNvSpPr txBox="1">
                <a:spLocks noChangeArrowheads="1"/>
              </p:cNvSpPr>
              <p:nvPr/>
            </p:nvSpPr>
            <p:spPr bwMode="auto">
              <a:xfrm>
                <a:off x="768" y="912"/>
                <a:ext cx="720" cy="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b="1">
                  <a:latin typeface="Times New Roman" pitchFamily="18" charset="0"/>
                </a:endParaRPr>
              </a:p>
            </p:txBody>
          </p:sp>
          <p:sp>
            <p:nvSpPr>
              <p:cNvPr id="31756" name="文本框 32780"/>
              <p:cNvSpPr txBox="1">
                <a:spLocks noChangeArrowheads="1"/>
              </p:cNvSpPr>
              <p:nvPr/>
            </p:nvSpPr>
            <p:spPr bwMode="auto">
              <a:xfrm>
                <a:off x="768" y="576"/>
                <a:ext cx="1104" cy="5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en-US" altLang="zh-CN" b="1">
                  <a:latin typeface="Times New Roman" pitchFamily="18" charset="0"/>
                </a:endParaRPr>
              </a:p>
              <a:p>
                <a:pPr>
                  <a:spcBef>
                    <a:spcPct val="50000"/>
                  </a:spcBef>
                </a:pPr>
                <a:endParaRPr lang="en-US" altLang="zh-CN" sz="2400">
                  <a:latin typeface="Times New Roman" pitchFamily="18" charset="0"/>
                </a:endParaRPr>
              </a:p>
            </p:txBody>
          </p:sp>
        </p:grpSp>
        <p:sp>
          <p:nvSpPr>
            <p:cNvPr id="31757" name="文本框 32781"/>
            <p:cNvSpPr txBox="1">
              <a:spLocks noChangeArrowheads="1"/>
            </p:cNvSpPr>
            <p:nvPr/>
          </p:nvSpPr>
          <p:spPr bwMode="auto">
            <a:xfrm>
              <a:off x="576" y="499"/>
              <a:ext cx="960" cy="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800" b="1">
                  <a:solidFill>
                    <a:srgbClr val="FF0000"/>
                  </a:solidFill>
                  <a:latin typeface="宋体" pitchFamily="2" charset="-122"/>
                </a:rPr>
                <a:t>shǎn         </a:t>
              </a:r>
              <a:r>
                <a:rPr lang="zh-CN" altLang="en-US" sz="4800" b="1">
                  <a:solidFill>
                    <a:srgbClr val="FF0000"/>
                  </a:solidFill>
                  <a:latin typeface="Times New Roman" pitchFamily="18" charset="0"/>
                </a:rPr>
                <a:t>闪</a:t>
              </a:r>
              <a:endParaRPr lang="zh-CN" altLang="en-US" sz="5400" b="1">
                <a:solidFill>
                  <a:srgbClr val="FF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32783" name="组合 32782"/>
          <p:cNvGrpSpPr>
            <a:grpSpLocks/>
          </p:cNvGrpSpPr>
          <p:nvPr/>
        </p:nvGrpSpPr>
        <p:grpSpPr bwMode="auto">
          <a:xfrm>
            <a:off x="3962400" y="0"/>
            <a:ext cx="2971800" cy="2971800"/>
            <a:chOff x="0" y="0"/>
            <a:chExt cx="1872" cy="1872"/>
          </a:xfrm>
        </p:grpSpPr>
        <p:grpSp>
          <p:nvGrpSpPr>
            <p:cNvPr id="31759" name="组合 32783"/>
            <p:cNvGrpSpPr>
              <a:grpSpLocks/>
            </p:cNvGrpSpPr>
            <p:nvPr/>
          </p:nvGrpSpPr>
          <p:grpSpPr bwMode="auto">
            <a:xfrm>
              <a:off x="0" y="0"/>
              <a:ext cx="1872" cy="1872"/>
              <a:chOff x="0" y="0"/>
              <a:chExt cx="2304" cy="2023"/>
            </a:xfrm>
          </p:grpSpPr>
          <p:graphicFrame>
            <p:nvGraphicFramePr>
              <p:cNvPr id="31760" name="对象 32784"/>
              <p:cNvGraphicFramePr>
                <a:graphicFrameLocks noChangeAspect="1"/>
              </p:cNvGraphicFramePr>
              <p:nvPr/>
            </p:nvGraphicFramePr>
            <p:xfrm>
              <a:off x="0" y="0"/>
              <a:ext cx="2304" cy="202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809" r:id="rId9" imgW="272438" imgH="237621" progId="">
                      <p:embed/>
                    </p:oleObj>
                  </mc:Choice>
                  <mc:Fallback>
                    <p:oleObj r:id="rId9" imgW="272438" imgH="237621" progId="">
                      <p:embed/>
                      <p:pic>
                        <p:nvPicPr>
                          <p:cNvPr id="0" name="对象 3278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0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0" y="0"/>
                            <a:ext cx="2304" cy="202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31761" name="文本框 32785"/>
              <p:cNvSpPr txBox="1">
                <a:spLocks noChangeArrowheads="1"/>
              </p:cNvSpPr>
              <p:nvPr/>
            </p:nvSpPr>
            <p:spPr bwMode="auto">
              <a:xfrm>
                <a:off x="768" y="913"/>
                <a:ext cx="720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b="1">
                  <a:latin typeface="Times New Roman" pitchFamily="18" charset="0"/>
                </a:endParaRPr>
              </a:p>
            </p:txBody>
          </p:sp>
          <p:sp>
            <p:nvSpPr>
              <p:cNvPr id="31762" name="文本框 32786"/>
              <p:cNvSpPr txBox="1">
                <a:spLocks noChangeArrowheads="1"/>
              </p:cNvSpPr>
              <p:nvPr/>
            </p:nvSpPr>
            <p:spPr bwMode="auto">
              <a:xfrm>
                <a:off x="768" y="576"/>
                <a:ext cx="1104" cy="6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en-US" altLang="zh-CN" b="1">
                  <a:latin typeface="Times New Roman" pitchFamily="18" charset="0"/>
                </a:endParaRPr>
              </a:p>
              <a:p>
                <a:pPr>
                  <a:spcBef>
                    <a:spcPct val="50000"/>
                  </a:spcBef>
                </a:pPr>
                <a:endParaRPr lang="en-US" altLang="zh-CN" sz="2400">
                  <a:latin typeface="Times New Roman" pitchFamily="18" charset="0"/>
                </a:endParaRPr>
              </a:p>
            </p:txBody>
          </p:sp>
        </p:grpSp>
        <p:sp>
          <p:nvSpPr>
            <p:cNvPr id="31763" name="文本框 32787"/>
            <p:cNvSpPr txBox="1">
              <a:spLocks noChangeArrowheads="1"/>
            </p:cNvSpPr>
            <p:nvPr/>
          </p:nvSpPr>
          <p:spPr bwMode="auto">
            <a:xfrm>
              <a:off x="528" y="432"/>
              <a:ext cx="915" cy="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800" b="1">
                  <a:solidFill>
                    <a:srgbClr val="FF0000"/>
                  </a:solidFill>
                  <a:latin typeface="宋体" pitchFamily="2" charset="-122"/>
                </a:rPr>
                <a:t>xīng</a:t>
              </a:r>
              <a:r>
                <a:rPr lang="zh-CN" altLang="en-US" sz="4800" b="1">
                  <a:solidFill>
                    <a:srgbClr val="FF0000"/>
                  </a:solidFill>
                  <a:latin typeface="Times New Roman" pitchFamily="18" charset="0"/>
                </a:rPr>
                <a:t>星</a:t>
              </a:r>
              <a:endParaRPr lang="zh-CN" altLang="en-US" sz="3200" b="1">
                <a:solidFill>
                  <a:srgbClr val="80008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32789" name="组合 32788"/>
          <p:cNvGrpSpPr>
            <a:grpSpLocks/>
          </p:cNvGrpSpPr>
          <p:nvPr/>
        </p:nvGrpSpPr>
        <p:grpSpPr bwMode="auto">
          <a:xfrm>
            <a:off x="2514600" y="2514600"/>
            <a:ext cx="3276600" cy="3276600"/>
            <a:chOff x="0" y="0"/>
            <a:chExt cx="2064" cy="2064"/>
          </a:xfrm>
        </p:grpSpPr>
        <p:grpSp>
          <p:nvGrpSpPr>
            <p:cNvPr id="31765" name="组合 32789"/>
            <p:cNvGrpSpPr>
              <a:grpSpLocks/>
            </p:cNvGrpSpPr>
            <p:nvPr/>
          </p:nvGrpSpPr>
          <p:grpSpPr bwMode="auto">
            <a:xfrm>
              <a:off x="0" y="0"/>
              <a:ext cx="2064" cy="2064"/>
              <a:chOff x="0" y="0"/>
              <a:chExt cx="2304" cy="2023"/>
            </a:xfrm>
          </p:grpSpPr>
          <p:graphicFrame>
            <p:nvGraphicFramePr>
              <p:cNvPr id="31766" name="对象 32790"/>
              <p:cNvGraphicFramePr>
                <a:graphicFrameLocks noChangeAspect="1"/>
              </p:cNvGraphicFramePr>
              <p:nvPr/>
            </p:nvGraphicFramePr>
            <p:xfrm>
              <a:off x="0" y="0"/>
              <a:ext cx="2304" cy="202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810" r:id="rId11" imgW="272438" imgH="237621" progId="">
                      <p:embed/>
                    </p:oleObj>
                  </mc:Choice>
                  <mc:Fallback>
                    <p:oleObj r:id="rId11" imgW="272438" imgH="237621" progId="">
                      <p:embed/>
                      <p:pic>
                        <p:nvPicPr>
                          <p:cNvPr id="0" name="对象 32790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0" y="0"/>
                            <a:ext cx="2304" cy="202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31767" name="文本框 32791"/>
              <p:cNvSpPr txBox="1">
                <a:spLocks noChangeArrowheads="1"/>
              </p:cNvSpPr>
              <p:nvPr/>
            </p:nvSpPr>
            <p:spPr bwMode="auto">
              <a:xfrm>
                <a:off x="768" y="912"/>
                <a:ext cx="720" cy="2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b="1">
                  <a:latin typeface="Times New Roman" pitchFamily="18" charset="0"/>
                </a:endParaRPr>
              </a:p>
            </p:txBody>
          </p:sp>
          <p:sp>
            <p:nvSpPr>
              <p:cNvPr id="31768" name="文本框 32792"/>
              <p:cNvSpPr txBox="1">
                <a:spLocks noChangeArrowheads="1"/>
              </p:cNvSpPr>
              <p:nvPr/>
            </p:nvSpPr>
            <p:spPr bwMode="auto">
              <a:xfrm>
                <a:off x="768" y="576"/>
                <a:ext cx="1104" cy="5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en-US" altLang="zh-CN" b="1">
                  <a:latin typeface="Times New Roman" pitchFamily="18" charset="0"/>
                </a:endParaRPr>
              </a:p>
              <a:p>
                <a:pPr>
                  <a:spcBef>
                    <a:spcPct val="50000"/>
                  </a:spcBef>
                </a:pPr>
                <a:endParaRPr lang="en-US" altLang="zh-CN" sz="2400">
                  <a:latin typeface="Times New Roman" pitchFamily="18" charset="0"/>
                </a:endParaRPr>
              </a:p>
            </p:txBody>
          </p:sp>
        </p:grpSp>
        <p:sp>
          <p:nvSpPr>
            <p:cNvPr id="31769" name="文本框 32793"/>
            <p:cNvSpPr txBox="1">
              <a:spLocks noChangeArrowheads="1"/>
            </p:cNvSpPr>
            <p:nvPr/>
          </p:nvSpPr>
          <p:spPr bwMode="auto">
            <a:xfrm>
              <a:off x="720" y="432"/>
              <a:ext cx="528" cy="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800" b="1">
                  <a:solidFill>
                    <a:srgbClr val="FF0000"/>
                  </a:solidFill>
                  <a:latin typeface="宋体" pitchFamily="2" charset="-122"/>
                </a:rPr>
                <a:t>lǐ</a:t>
              </a:r>
              <a:r>
                <a:rPr lang="zh-CN" altLang="en-US" sz="4800" b="1">
                  <a:solidFill>
                    <a:srgbClr val="FF0000"/>
                  </a:solidFill>
                  <a:latin typeface="Times New Roman" pitchFamily="18" charset="0"/>
                </a:rPr>
                <a:t>里</a:t>
              </a:r>
              <a:endParaRPr lang="zh-CN" altLang="en-US" sz="3600" b="1">
                <a:solidFill>
                  <a:srgbClr val="80008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32795" name="组合 32794"/>
          <p:cNvGrpSpPr>
            <a:grpSpLocks/>
          </p:cNvGrpSpPr>
          <p:nvPr/>
        </p:nvGrpSpPr>
        <p:grpSpPr bwMode="auto">
          <a:xfrm>
            <a:off x="4572000" y="2667000"/>
            <a:ext cx="3048000" cy="2971800"/>
            <a:chOff x="0" y="0"/>
            <a:chExt cx="2064" cy="2064"/>
          </a:xfrm>
        </p:grpSpPr>
        <p:grpSp>
          <p:nvGrpSpPr>
            <p:cNvPr id="31771" name="组合 32795"/>
            <p:cNvGrpSpPr>
              <a:grpSpLocks/>
            </p:cNvGrpSpPr>
            <p:nvPr/>
          </p:nvGrpSpPr>
          <p:grpSpPr bwMode="auto">
            <a:xfrm>
              <a:off x="0" y="0"/>
              <a:ext cx="2064" cy="2064"/>
              <a:chOff x="0" y="0"/>
              <a:chExt cx="2304" cy="2023"/>
            </a:xfrm>
          </p:grpSpPr>
          <p:graphicFrame>
            <p:nvGraphicFramePr>
              <p:cNvPr id="31772" name="对象 32796"/>
              <p:cNvGraphicFramePr>
                <a:graphicFrameLocks noChangeAspect="1"/>
              </p:cNvGraphicFramePr>
              <p:nvPr/>
            </p:nvGraphicFramePr>
            <p:xfrm>
              <a:off x="0" y="0"/>
              <a:ext cx="2304" cy="202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811" r:id="rId13" imgW="272438" imgH="237621" progId="">
                      <p:embed/>
                    </p:oleObj>
                  </mc:Choice>
                  <mc:Fallback>
                    <p:oleObj r:id="rId13" imgW="272438" imgH="237621" progId="">
                      <p:embed/>
                      <p:pic>
                        <p:nvPicPr>
                          <p:cNvPr id="0" name="对象 32796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0" y="0"/>
                            <a:ext cx="2304" cy="202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31773" name="文本框 32797"/>
              <p:cNvSpPr txBox="1">
                <a:spLocks noChangeArrowheads="1"/>
              </p:cNvSpPr>
              <p:nvPr/>
            </p:nvSpPr>
            <p:spPr bwMode="auto">
              <a:xfrm>
                <a:off x="768" y="913"/>
                <a:ext cx="720" cy="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b="1">
                  <a:latin typeface="Times New Roman" pitchFamily="18" charset="0"/>
                </a:endParaRPr>
              </a:p>
            </p:txBody>
          </p:sp>
          <p:sp>
            <p:nvSpPr>
              <p:cNvPr id="31774" name="文本框 32798"/>
              <p:cNvSpPr txBox="1">
                <a:spLocks noChangeArrowheads="1"/>
              </p:cNvSpPr>
              <p:nvPr/>
            </p:nvSpPr>
            <p:spPr bwMode="auto">
              <a:xfrm>
                <a:off x="768" y="576"/>
                <a:ext cx="1104" cy="6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en-US" altLang="zh-CN" b="1">
                  <a:latin typeface="Times New Roman" pitchFamily="18" charset="0"/>
                </a:endParaRPr>
              </a:p>
              <a:p>
                <a:pPr>
                  <a:spcBef>
                    <a:spcPct val="50000"/>
                  </a:spcBef>
                </a:pPr>
                <a:endParaRPr lang="en-US" altLang="zh-CN" sz="2400">
                  <a:latin typeface="Times New Roman" pitchFamily="18" charset="0"/>
                </a:endParaRPr>
              </a:p>
            </p:txBody>
          </p:sp>
        </p:grpSp>
        <p:sp>
          <p:nvSpPr>
            <p:cNvPr id="31775" name="文本框 32799"/>
            <p:cNvSpPr txBox="1">
              <a:spLocks noChangeArrowheads="1"/>
            </p:cNvSpPr>
            <p:nvPr/>
          </p:nvSpPr>
          <p:spPr bwMode="auto">
            <a:xfrm>
              <a:off x="528" y="480"/>
              <a:ext cx="1200" cy="1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4800" b="1">
                  <a:solidFill>
                    <a:srgbClr val="FF0000"/>
                  </a:solidFill>
                  <a:latin typeface="宋体" pitchFamily="2" charset="-122"/>
                </a:rPr>
                <a:t>liǎng</a:t>
              </a:r>
            </a:p>
            <a:p>
              <a:r>
                <a:rPr lang="en-US" altLang="zh-CN" sz="5400" b="1">
                  <a:solidFill>
                    <a:srgbClr val="FF0000"/>
                  </a:solidFill>
                  <a:latin typeface="Times New Roman" pitchFamily="18" charset="0"/>
                </a:rPr>
                <a:t> </a:t>
              </a:r>
              <a:r>
                <a:rPr lang="zh-CN" altLang="en-US" sz="4800" b="1">
                  <a:solidFill>
                    <a:srgbClr val="FF0000"/>
                  </a:solidFill>
                  <a:latin typeface="Times New Roman" pitchFamily="18" charset="0"/>
                </a:rPr>
                <a:t>两</a:t>
              </a:r>
              <a:endParaRPr lang="zh-CN" altLang="en-US" sz="5400" b="1">
                <a:solidFill>
                  <a:srgbClr val="FF000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32801" name="组合 32800"/>
          <p:cNvGrpSpPr>
            <a:grpSpLocks/>
          </p:cNvGrpSpPr>
          <p:nvPr/>
        </p:nvGrpSpPr>
        <p:grpSpPr bwMode="auto">
          <a:xfrm>
            <a:off x="6477000" y="3429000"/>
            <a:ext cx="3276600" cy="3048000"/>
            <a:chOff x="0" y="0"/>
            <a:chExt cx="2064" cy="2064"/>
          </a:xfrm>
        </p:grpSpPr>
        <p:grpSp>
          <p:nvGrpSpPr>
            <p:cNvPr id="31777" name="组合 32801"/>
            <p:cNvGrpSpPr>
              <a:grpSpLocks/>
            </p:cNvGrpSpPr>
            <p:nvPr/>
          </p:nvGrpSpPr>
          <p:grpSpPr bwMode="auto">
            <a:xfrm>
              <a:off x="0" y="0"/>
              <a:ext cx="2064" cy="2064"/>
              <a:chOff x="0" y="0"/>
              <a:chExt cx="2304" cy="2023"/>
            </a:xfrm>
          </p:grpSpPr>
          <p:graphicFrame>
            <p:nvGraphicFramePr>
              <p:cNvPr id="31778" name="对象 32802"/>
              <p:cNvGraphicFramePr>
                <a:graphicFrameLocks noChangeAspect="1"/>
              </p:cNvGraphicFramePr>
              <p:nvPr/>
            </p:nvGraphicFramePr>
            <p:xfrm>
              <a:off x="0" y="0"/>
              <a:ext cx="2304" cy="202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812" r:id="rId15" imgW="272438" imgH="237621" progId="">
                      <p:embed/>
                    </p:oleObj>
                  </mc:Choice>
                  <mc:Fallback>
                    <p:oleObj r:id="rId15" imgW="272438" imgH="237621" progId="">
                      <p:embed/>
                      <p:pic>
                        <p:nvPicPr>
                          <p:cNvPr id="0" name="对象 3280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0" y="0"/>
                            <a:ext cx="2304" cy="202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31779" name="文本框 32803"/>
              <p:cNvSpPr txBox="1">
                <a:spLocks noChangeArrowheads="1"/>
              </p:cNvSpPr>
              <p:nvPr/>
            </p:nvSpPr>
            <p:spPr bwMode="auto">
              <a:xfrm>
                <a:off x="768" y="913"/>
                <a:ext cx="720" cy="2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b="1">
                  <a:latin typeface="Times New Roman" pitchFamily="18" charset="0"/>
                </a:endParaRPr>
              </a:p>
            </p:txBody>
          </p:sp>
          <p:sp>
            <p:nvSpPr>
              <p:cNvPr id="31780" name="文本框 32804"/>
              <p:cNvSpPr txBox="1">
                <a:spLocks noChangeArrowheads="1"/>
              </p:cNvSpPr>
              <p:nvPr/>
            </p:nvSpPr>
            <p:spPr bwMode="auto">
              <a:xfrm>
                <a:off x="768" y="576"/>
                <a:ext cx="1104" cy="6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en-US" altLang="zh-CN" b="1">
                  <a:latin typeface="Times New Roman" pitchFamily="18" charset="0"/>
                </a:endParaRPr>
              </a:p>
              <a:p>
                <a:pPr>
                  <a:spcBef>
                    <a:spcPct val="50000"/>
                  </a:spcBef>
                </a:pPr>
                <a:endParaRPr lang="en-US" altLang="zh-CN" sz="2400">
                  <a:latin typeface="Times New Roman" pitchFamily="18" charset="0"/>
                </a:endParaRPr>
              </a:p>
            </p:txBody>
          </p:sp>
        </p:grpSp>
        <p:sp>
          <p:nvSpPr>
            <p:cNvPr id="31781" name="文本框 32805"/>
            <p:cNvSpPr txBox="1">
              <a:spLocks noChangeArrowheads="1"/>
            </p:cNvSpPr>
            <p:nvPr/>
          </p:nvSpPr>
          <p:spPr bwMode="auto">
            <a:xfrm>
              <a:off x="624" y="481"/>
              <a:ext cx="817" cy="10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800" b="1">
                  <a:solidFill>
                    <a:srgbClr val="FF0000"/>
                  </a:solidFill>
                  <a:latin typeface="宋体" pitchFamily="2" charset="-122"/>
                </a:rPr>
                <a:t>zuò</a:t>
              </a:r>
              <a:r>
                <a:rPr lang="zh-CN" altLang="en-US" sz="4800" b="1">
                  <a:solidFill>
                    <a:srgbClr val="FF0000"/>
                  </a:solidFill>
                  <a:latin typeface="Times New Roman" pitchFamily="18" charset="0"/>
                </a:rPr>
                <a:t>坐</a:t>
              </a:r>
              <a:endParaRPr lang="zh-CN" altLang="en-US" sz="3600" b="1">
                <a:solidFill>
                  <a:srgbClr val="80008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32807" name="组合 32806"/>
          <p:cNvGrpSpPr>
            <a:grpSpLocks/>
          </p:cNvGrpSpPr>
          <p:nvPr/>
        </p:nvGrpSpPr>
        <p:grpSpPr bwMode="auto">
          <a:xfrm>
            <a:off x="5638800" y="533400"/>
            <a:ext cx="2667000" cy="2895600"/>
            <a:chOff x="0" y="0"/>
            <a:chExt cx="2064" cy="2064"/>
          </a:xfrm>
        </p:grpSpPr>
        <p:grpSp>
          <p:nvGrpSpPr>
            <p:cNvPr id="31783" name="组合 32807"/>
            <p:cNvGrpSpPr>
              <a:grpSpLocks/>
            </p:cNvGrpSpPr>
            <p:nvPr/>
          </p:nvGrpSpPr>
          <p:grpSpPr bwMode="auto">
            <a:xfrm>
              <a:off x="0" y="0"/>
              <a:ext cx="2064" cy="2064"/>
              <a:chOff x="0" y="0"/>
              <a:chExt cx="2304" cy="2023"/>
            </a:xfrm>
          </p:grpSpPr>
          <p:graphicFrame>
            <p:nvGraphicFramePr>
              <p:cNvPr id="31784" name="对象 32808"/>
              <p:cNvGraphicFramePr>
                <a:graphicFrameLocks noChangeAspect="1"/>
              </p:cNvGraphicFramePr>
              <p:nvPr/>
            </p:nvGraphicFramePr>
            <p:xfrm>
              <a:off x="0" y="0"/>
              <a:ext cx="2304" cy="202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813" r:id="rId17" imgW="272438" imgH="237621" progId="">
                      <p:embed/>
                    </p:oleObj>
                  </mc:Choice>
                  <mc:Fallback>
                    <p:oleObj r:id="rId17" imgW="272438" imgH="237621" progId="">
                      <p:embed/>
                      <p:pic>
                        <p:nvPicPr>
                          <p:cNvPr id="0" name="对象 3280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0" y="0"/>
                            <a:ext cx="2304" cy="202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31785" name="文本框 32809"/>
              <p:cNvSpPr txBox="1">
                <a:spLocks noChangeArrowheads="1"/>
              </p:cNvSpPr>
              <p:nvPr/>
            </p:nvSpPr>
            <p:spPr bwMode="auto">
              <a:xfrm>
                <a:off x="768" y="912"/>
                <a:ext cx="720" cy="2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zh-CN" b="1">
                  <a:latin typeface="Times New Roman" pitchFamily="18" charset="0"/>
                </a:endParaRPr>
              </a:p>
            </p:txBody>
          </p:sp>
          <p:sp>
            <p:nvSpPr>
              <p:cNvPr id="31786" name="文本框 32810"/>
              <p:cNvSpPr txBox="1">
                <a:spLocks noChangeArrowheads="1"/>
              </p:cNvSpPr>
              <p:nvPr/>
            </p:nvSpPr>
            <p:spPr bwMode="auto">
              <a:xfrm>
                <a:off x="768" y="574"/>
                <a:ext cx="1104" cy="6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en-US" altLang="zh-CN" b="1">
                  <a:latin typeface="Times New Roman" pitchFamily="18" charset="0"/>
                </a:endParaRPr>
              </a:p>
              <a:p>
                <a:pPr>
                  <a:spcBef>
                    <a:spcPct val="50000"/>
                  </a:spcBef>
                </a:pPr>
                <a:endParaRPr lang="en-US" altLang="zh-CN" sz="2400">
                  <a:latin typeface="Times New Roman" pitchFamily="18" charset="0"/>
                </a:endParaRPr>
              </a:p>
            </p:txBody>
          </p:sp>
        </p:grpSp>
        <p:sp>
          <p:nvSpPr>
            <p:cNvPr id="31787" name="文本框 32811"/>
            <p:cNvSpPr txBox="1">
              <a:spLocks noChangeArrowheads="1"/>
            </p:cNvSpPr>
            <p:nvPr/>
          </p:nvSpPr>
          <p:spPr bwMode="auto">
            <a:xfrm>
              <a:off x="624" y="480"/>
              <a:ext cx="1105" cy="1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800" b="1">
                  <a:solidFill>
                    <a:srgbClr val="FF0000"/>
                  </a:solidFill>
                  <a:latin typeface="宋体" pitchFamily="2" charset="-122"/>
                </a:rPr>
                <a:t>jiān</a:t>
              </a:r>
              <a:r>
                <a:rPr lang="zh-CN" altLang="en-US" sz="4800" b="1">
                  <a:solidFill>
                    <a:srgbClr val="FF0000"/>
                  </a:solidFill>
                  <a:latin typeface="Times New Roman" pitchFamily="18" charset="0"/>
                </a:rPr>
                <a:t>尖</a:t>
              </a:r>
              <a:endParaRPr lang="zh-CN" altLang="en-US" sz="3600" b="1">
                <a:solidFill>
                  <a:srgbClr val="800080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32813" name="组合 32812"/>
          <p:cNvGrpSpPr>
            <a:grpSpLocks/>
          </p:cNvGrpSpPr>
          <p:nvPr/>
        </p:nvGrpSpPr>
        <p:grpSpPr bwMode="auto">
          <a:xfrm>
            <a:off x="1524000" y="228600"/>
            <a:ext cx="3048000" cy="3005138"/>
            <a:chOff x="0" y="0"/>
            <a:chExt cx="1920" cy="1893"/>
          </a:xfrm>
        </p:grpSpPr>
        <p:graphicFrame>
          <p:nvGraphicFramePr>
            <p:cNvPr id="31789" name="对象 32813"/>
            <p:cNvGraphicFramePr>
              <a:graphicFrameLocks noChangeAspect="1"/>
            </p:cNvGraphicFramePr>
            <p:nvPr/>
          </p:nvGraphicFramePr>
          <p:xfrm>
            <a:off x="0" y="0"/>
            <a:ext cx="1920" cy="189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814" r:id="rId19" imgW="272438" imgH="237621" progId="">
                    <p:embed/>
                  </p:oleObj>
                </mc:Choice>
                <mc:Fallback>
                  <p:oleObj r:id="rId19" imgW="272438" imgH="237621" progId="">
                    <p:embed/>
                    <p:pic>
                      <p:nvPicPr>
                        <p:cNvPr id="0" name="对象 328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0"/>
                          <a:ext cx="1920" cy="189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1790" name="文本框 32814"/>
            <p:cNvSpPr txBox="1">
              <a:spLocks noChangeArrowheads="1"/>
            </p:cNvSpPr>
            <p:nvPr/>
          </p:nvSpPr>
          <p:spPr bwMode="auto">
            <a:xfrm>
              <a:off x="576" y="384"/>
              <a:ext cx="1056" cy="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800" b="1">
                  <a:solidFill>
                    <a:schemeClr val="accent2"/>
                  </a:solidFill>
                  <a:latin typeface="宋体" pitchFamily="2" charset="-122"/>
                </a:rPr>
                <a:t>l</a:t>
              </a:r>
              <a:r>
                <a:rPr lang="en-US" altLang="zh-CN" sz="4800" b="1">
                  <a:solidFill>
                    <a:schemeClr val="accent2"/>
                  </a:solidFill>
                  <a:latin typeface="Times New Roman"/>
                </a:rPr>
                <a:t>á</a:t>
              </a:r>
              <a:r>
                <a:rPr lang="en-US" altLang="zh-CN" sz="4800" b="1">
                  <a:solidFill>
                    <a:schemeClr val="accent2"/>
                  </a:solidFill>
                  <a:latin typeface="宋体" pitchFamily="2" charset="-122"/>
                </a:rPr>
                <a:t>n</a:t>
              </a:r>
              <a:r>
                <a:rPr lang="zh-CN" altLang="en-US" sz="4800" b="1">
                  <a:solidFill>
                    <a:schemeClr val="accent2"/>
                  </a:solidFill>
                  <a:latin typeface="Times New Roman" pitchFamily="18" charset="0"/>
                </a:rPr>
                <a:t>蓝</a:t>
              </a:r>
              <a:endParaRPr lang="zh-CN" altLang="en-US" sz="5400" b="1">
                <a:solidFill>
                  <a:srgbClr val="FF0000"/>
                </a:solidFill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6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27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" dur="500"/>
                                        <p:tgtEl>
                                          <p:spTgt spid="328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1" dur="500"/>
                                        <p:tgtEl>
                                          <p:spTgt spid="328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8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8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33793" descr="35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42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2770" name="对象 33794"/>
          <p:cNvGraphicFramePr>
            <a:graphicFrameLocks noChangeAspect="1"/>
          </p:cNvGraphicFramePr>
          <p:nvPr/>
        </p:nvGraphicFramePr>
        <p:xfrm>
          <a:off x="-228600" y="0"/>
          <a:ext cx="9601200" cy="7513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67" r:id="rId4" imgW="10165902" imgH="8183551" progId="">
                  <p:embed/>
                </p:oleObj>
              </mc:Choice>
              <mc:Fallback>
                <p:oleObj r:id="rId4" imgW="10165902" imgH="8183551" progId="">
                  <p:embed/>
                  <p:pic>
                    <p:nvPicPr>
                      <p:cNvPr id="0" name="对象 337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lum contrast="-6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228600" y="0"/>
                        <a:ext cx="9601200" cy="7513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71" name="对象 33795"/>
          <p:cNvGraphicFramePr>
            <a:graphicFrameLocks noChangeAspect="1"/>
          </p:cNvGraphicFramePr>
          <p:nvPr/>
        </p:nvGraphicFramePr>
        <p:xfrm>
          <a:off x="4038600" y="3276600"/>
          <a:ext cx="350838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68" r:id="rId6" imgW="330159" imgH="406493" progId="">
                  <p:embed/>
                </p:oleObj>
              </mc:Choice>
              <mc:Fallback>
                <p:oleObj r:id="rId6" imgW="330159" imgH="406493" progId="">
                  <p:embed/>
                  <p:pic>
                    <p:nvPicPr>
                      <p:cNvPr id="0" name="对象 337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3276600"/>
                        <a:ext cx="350838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3797" name="组合 33796"/>
          <p:cNvGrpSpPr>
            <a:grpSpLocks noChangeAspect="1"/>
          </p:cNvGrpSpPr>
          <p:nvPr/>
        </p:nvGrpSpPr>
        <p:grpSpPr bwMode="auto">
          <a:xfrm>
            <a:off x="1295400" y="457200"/>
            <a:ext cx="7056438" cy="2489200"/>
            <a:chOff x="0" y="0"/>
            <a:chExt cx="4445" cy="1568"/>
          </a:xfrm>
        </p:grpSpPr>
        <p:graphicFrame>
          <p:nvGraphicFramePr>
            <p:cNvPr id="32773" name="对象 33797"/>
            <p:cNvGraphicFramePr>
              <a:graphicFrameLocks noChangeAspect="1"/>
            </p:cNvGraphicFramePr>
            <p:nvPr/>
          </p:nvGraphicFramePr>
          <p:xfrm>
            <a:off x="1104" y="768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69" r:id="rId8" imgW="330159" imgH="406493" progId="">
                    <p:embed/>
                  </p:oleObj>
                </mc:Choice>
                <mc:Fallback>
                  <p:oleObj r:id="rId8" imgW="330159" imgH="406493" progId="">
                    <p:embed/>
                    <p:pic>
                      <p:nvPicPr>
                        <p:cNvPr id="0" name="对象 3379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04" y="768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2774" name="对象 33798"/>
            <p:cNvGraphicFramePr>
              <a:graphicFrameLocks noChangeAspect="1"/>
            </p:cNvGraphicFramePr>
            <p:nvPr/>
          </p:nvGraphicFramePr>
          <p:xfrm>
            <a:off x="1296" y="1008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70" r:id="rId9" imgW="330159" imgH="406493" progId="">
                    <p:embed/>
                  </p:oleObj>
                </mc:Choice>
                <mc:Fallback>
                  <p:oleObj r:id="rId9" imgW="330159" imgH="406493" progId="">
                    <p:embed/>
                    <p:pic>
                      <p:nvPicPr>
                        <p:cNvPr id="0" name="对象 3379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96" y="1008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2775" name="对象 33799"/>
            <p:cNvGraphicFramePr>
              <a:graphicFrameLocks noChangeAspect="1"/>
            </p:cNvGraphicFramePr>
            <p:nvPr/>
          </p:nvGraphicFramePr>
          <p:xfrm>
            <a:off x="0" y="1104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71" r:id="rId10" imgW="330159" imgH="406493" progId="">
                    <p:embed/>
                  </p:oleObj>
                </mc:Choice>
                <mc:Fallback>
                  <p:oleObj r:id="rId10" imgW="330159" imgH="406493" progId="">
                    <p:embed/>
                    <p:pic>
                      <p:nvPicPr>
                        <p:cNvPr id="0" name="对象 3379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1104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2776" name="对象 33800"/>
            <p:cNvGraphicFramePr>
              <a:graphicFrameLocks noChangeAspect="1"/>
            </p:cNvGraphicFramePr>
            <p:nvPr/>
          </p:nvGraphicFramePr>
          <p:xfrm>
            <a:off x="1776" y="1296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72" r:id="rId11" imgW="330159" imgH="406493" progId="">
                    <p:embed/>
                  </p:oleObj>
                </mc:Choice>
                <mc:Fallback>
                  <p:oleObj r:id="rId11" imgW="330159" imgH="406493" progId="">
                    <p:embed/>
                    <p:pic>
                      <p:nvPicPr>
                        <p:cNvPr id="0" name="对象 3380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76" y="1296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2777" name="对象 33801"/>
            <p:cNvGraphicFramePr>
              <a:graphicFrameLocks noChangeAspect="1"/>
            </p:cNvGraphicFramePr>
            <p:nvPr/>
          </p:nvGraphicFramePr>
          <p:xfrm>
            <a:off x="1488" y="240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73" r:id="rId12" imgW="330159" imgH="406493" progId="">
                    <p:embed/>
                  </p:oleObj>
                </mc:Choice>
                <mc:Fallback>
                  <p:oleObj r:id="rId12" imgW="330159" imgH="406493" progId="">
                    <p:embed/>
                    <p:pic>
                      <p:nvPicPr>
                        <p:cNvPr id="0" name="对象 3380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88" y="240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2778" name="对象 33802"/>
            <p:cNvGraphicFramePr>
              <a:graphicFrameLocks noChangeAspect="1"/>
            </p:cNvGraphicFramePr>
            <p:nvPr/>
          </p:nvGraphicFramePr>
          <p:xfrm>
            <a:off x="3984" y="192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74" r:id="rId13" imgW="330159" imgH="406493" progId="">
                    <p:embed/>
                  </p:oleObj>
                </mc:Choice>
                <mc:Fallback>
                  <p:oleObj r:id="rId13" imgW="330159" imgH="406493" progId="">
                    <p:embed/>
                    <p:pic>
                      <p:nvPicPr>
                        <p:cNvPr id="0" name="对象 3380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84" y="192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2779" name="对象 33803"/>
            <p:cNvGraphicFramePr>
              <a:graphicFrameLocks noChangeAspect="1"/>
            </p:cNvGraphicFramePr>
            <p:nvPr/>
          </p:nvGraphicFramePr>
          <p:xfrm>
            <a:off x="2784" y="96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75" r:id="rId14" imgW="330159" imgH="406493" progId="">
                    <p:embed/>
                  </p:oleObj>
                </mc:Choice>
                <mc:Fallback>
                  <p:oleObj r:id="rId14" imgW="330159" imgH="406493" progId="">
                    <p:embed/>
                    <p:pic>
                      <p:nvPicPr>
                        <p:cNvPr id="0" name="对象 3380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84" y="96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2780" name="对象 33804"/>
            <p:cNvGraphicFramePr>
              <a:graphicFrameLocks noChangeAspect="1"/>
            </p:cNvGraphicFramePr>
            <p:nvPr/>
          </p:nvGraphicFramePr>
          <p:xfrm>
            <a:off x="336" y="672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76" r:id="rId15" imgW="330159" imgH="406493" progId="">
                    <p:embed/>
                  </p:oleObj>
                </mc:Choice>
                <mc:Fallback>
                  <p:oleObj r:id="rId15" imgW="330159" imgH="406493" progId="">
                    <p:embed/>
                    <p:pic>
                      <p:nvPicPr>
                        <p:cNvPr id="0" name="对象 3380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6" y="672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2781" name="对象 33805"/>
            <p:cNvGraphicFramePr>
              <a:graphicFrameLocks noChangeAspect="1"/>
            </p:cNvGraphicFramePr>
            <p:nvPr/>
          </p:nvGraphicFramePr>
          <p:xfrm>
            <a:off x="1968" y="96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77" r:id="rId16" imgW="330159" imgH="406493" progId="">
                    <p:embed/>
                  </p:oleObj>
                </mc:Choice>
                <mc:Fallback>
                  <p:oleObj r:id="rId16" imgW="330159" imgH="406493" progId="">
                    <p:embed/>
                    <p:pic>
                      <p:nvPicPr>
                        <p:cNvPr id="0" name="对象 3380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68" y="96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2782" name="对象 33806"/>
            <p:cNvGraphicFramePr>
              <a:graphicFrameLocks noChangeAspect="1"/>
            </p:cNvGraphicFramePr>
            <p:nvPr/>
          </p:nvGraphicFramePr>
          <p:xfrm>
            <a:off x="3600" y="0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78" r:id="rId17" imgW="330159" imgH="406493" progId="">
                    <p:embed/>
                  </p:oleObj>
                </mc:Choice>
                <mc:Fallback>
                  <p:oleObj r:id="rId17" imgW="330159" imgH="406493" progId="">
                    <p:embed/>
                    <p:pic>
                      <p:nvPicPr>
                        <p:cNvPr id="0" name="对象 3380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00" y="0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2783" name="对象 33807"/>
            <p:cNvGraphicFramePr>
              <a:graphicFrameLocks noChangeAspect="1"/>
            </p:cNvGraphicFramePr>
            <p:nvPr/>
          </p:nvGraphicFramePr>
          <p:xfrm>
            <a:off x="1056" y="288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79" r:id="rId18" imgW="330159" imgH="406493" progId="">
                    <p:embed/>
                  </p:oleObj>
                </mc:Choice>
                <mc:Fallback>
                  <p:oleObj r:id="rId18" imgW="330159" imgH="406493" progId="">
                    <p:embed/>
                    <p:pic>
                      <p:nvPicPr>
                        <p:cNvPr id="0" name="对象 3380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56" y="288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2784" name="对象 33808"/>
            <p:cNvGraphicFramePr>
              <a:graphicFrameLocks noChangeAspect="1"/>
            </p:cNvGraphicFramePr>
            <p:nvPr/>
          </p:nvGraphicFramePr>
          <p:xfrm>
            <a:off x="2688" y="432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80" r:id="rId19" imgW="330159" imgH="406493" progId="">
                    <p:embed/>
                  </p:oleObj>
                </mc:Choice>
                <mc:Fallback>
                  <p:oleObj r:id="rId19" imgW="330159" imgH="406493" progId="">
                    <p:embed/>
                    <p:pic>
                      <p:nvPicPr>
                        <p:cNvPr id="0" name="对象 3380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88" y="432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2785" name="对象 33809"/>
            <p:cNvGraphicFramePr>
              <a:graphicFrameLocks noChangeAspect="1"/>
            </p:cNvGraphicFramePr>
            <p:nvPr/>
          </p:nvGraphicFramePr>
          <p:xfrm>
            <a:off x="4224" y="96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81" r:id="rId20" imgW="330159" imgH="406493" progId="">
                    <p:embed/>
                  </p:oleObj>
                </mc:Choice>
                <mc:Fallback>
                  <p:oleObj r:id="rId20" imgW="330159" imgH="406493" progId="">
                    <p:embed/>
                    <p:pic>
                      <p:nvPicPr>
                        <p:cNvPr id="0" name="对象 3380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24" y="96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2786" name="对象 33810"/>
          <p:cNvGraphicFramePr>
            <a:graphicFrameLocks noChangeAspect="1"/>
          </p:cNvGraphicFramePr>
          <p:nvPr/>
        </p:nvGraphicFramePr>
        <p:xfrm>
          <a:off x="8458200" y="5105400"/>
          <a:ext cx="350838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82" r:id="rId21" imgW="330159" imgH="406493" progId="">
                  <p:embed/>
                </p:oleObj>
              </mc:Choice>
              <mc:Fallback>
                <p:oleObj r:id="rId21" imgW="330159" imgH="406493" progId="">
                  <p:embed/>
                  <p:pic>
                    <p:nvPicPr>
                      <p:cNvPr id="0" name="对象 338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58200" y="5105400"/>
                        <a:ext cx="350838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3812" name="组合 33811"/>
          <p:cNvGrpSpPr>
            <a:grpSpLocks noChangeAspect="1"/>
          </p:cNvGrpSpPr>
          <p:nvPr/>
        </p:nvGrpSpPr>
        <p:grpSpPr bwMode="auto">
          <a:xfrm>
            <a:off x="914400" y="3429000"/>
            <a:ext cx="7056438" cy="2489200"/>
            <a:chOff x="0" y="0"/>
            <a:chExt cx="4445" cy="1568"/>
          </a:xfrm>
        </p:grpSpPr>
        <p:graphicFrame>
          <p:nvGraphicFramePr>
            <p:cNvPr id="32788" name="对象 33812"/>
            <p:cNvGraphicFramePr>
              <a:graphicFrameLocks noChangeAspect="1"/>
            </p:cNvGraphicFramePr>
            <p:nvPr/>
          </p:nvGraphicFramePr>
          <p:xfrm>
            <a:off x="1104" y="768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83" r:id="rId22" imgW="330159" imgH="406493" progId="">
                    <p:embed/>
                  </p:oleObj>
                </mc:Choice>
                <mc:Fallback>
                  <p:oleObj r:id="rId22" imgW="330159" imgH="406493" progId="">
                    <p:embed/>
                    <p:pic>
                      <p:nvPicPr>
                        <p:cNvPr id="0" name="对象 338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04" y="768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2789" name="对象 33813"/>
            <p:cNvGraphicFramePr>
              <a:graphicFrameLocks noChangeAspect="1"/>
            </p:cNvGraphicFramePr>
            <p:nvPr/>
          </p:nvGraphicFramePr>
          <p:xfrm>
            <a:off x="1296" y="1008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84" r:id="rId23" imgW="330159" imgH="406493" progId="">
                    <p:embed/>
                  </p:oleObj>
                </mc:Choice>
                <mc:Fallback>
                  <p:oleObj r:id="rId23" imgW="330159" imgH="406493" progId="">
                    <p:embed/>
                    <p:pic>
                      <p:nvPicPr>
                        <p:cNvPr id="0" name="对象 338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96" y="1008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2790" name="对象 33814"/>
            <p:cNvGraphicFramePr>
              <a:graphicFrameLocks noChangeAspect="1"/>
            </p:cNvGraphicFramePr>
            <p:nvPr/>
          </p:nvGraphicFramePr>
          <p:xfrm>
            <a:off x="0" y="1104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85" r:id="rId24" imgW="330159" imgH="406493" progId="">
                    <p:embed/>
                  </p:oleObj>
                </mc:Choice>
                <mc:Fallback>
                  <p:oleObj r:id="rId24" imgW="330159" imgH="406493" progId="">
                    <p:embed/>
                    <p:pic>
                      <p:nvPicPr>
                        <p:cNvPr id="0" name="对象 338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1104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2791" name="对象 33815"/>
            <p:cNvGraphicFramePr>
              <a:graphicFrameLocks noChangeAspect="1"/>
            </p:cNvGraphicFramePr>
            <p:nvPr/>
          </p:nvGraphicFramePr>
          <p:xfrm>
            <a:off x="1776" y="1296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86" r:id="rId25" imgW="330159" imgH="406493" progId="">
                    <p:embed/>
                  </p:oleObj>
                </mc:Choice>
                <mc:Fallback>
                  <p:oleObj r:id="rId25" imgW="330159" imgH="406493" progId="">
                    <p:embed/>
                    <p:pic>
                      <p:nvPicPr>
                        <p:cNvPr id="0" name="对象 3381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76" y="1296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2792" name="对象 33816"/>
            <p:cNvGraphicFramePr>
              <a:graphicFrameLocks noChangeAspect="1"/>
            </p:cNvGraphicFramePr>
            <p:nvPr/>
          </p:nvGraphicFramePr>
          <p:xfrm>
            <a:off x="1488" y="240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87" r:id="rId26" imgW="330159" imgH="406493" progId="">
                    <p:embed/>
                  </p:oleObj>
                </mc:Choice>
                <mc:Fallback>
                  <p:oleObj r:id="rId26" imgW="330159" imgH="406493" progId="">
                    <p:embed/>
                    <p:pic>
                      <p:nvPicPr>
                        <p:cNvPr id="0" name="对象 3381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88" y="240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2793" name="对象 33817"/>
            <p:cNvGraphicFramePr>
              <a:graphicFrameLocks noChangeAspect="1"/>
            </p:cNvGraphicFramePr>
            <p:nvPr/>
          </p:nvGraphicFramePr>
          <p:xfrm>
            <a:off x="3984" y="192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88" r:id="rId27" imgW="330159" imgH="406493" progId="">
                    <p:embed/>
                  </p:oleObj>
                </mc:Choice>
                <mc:Fallback>
                  <p:oleObj r:id="rId27" imgW="330159" imgH="406493" progId="">
                    <p:embed/>
                    <p:pic>
                      <p:nvPicPr>
                        <p:cNvPr id="0" name="对象 338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84" y="192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2794" name="对象 33818"/>
            <p:cNvGraphicFramePr>
              <a:graphicFrameLocks noChangeAspect="1"/>
            </p:cNvGraphicFramePr>
            <p:nvPr/>
          </p:nvGraphicFramePr>
          <p:xfrm>
            <a:off x="2784" y="96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89" r:id="rId28" imgW="330159" imgH="406493" progId="">
                    <p:embed/>
                  </p:oleObj>
                </mc:Choice>
                <mc:Fallback>
                  <p:oleObj r:id="rId28" imgW="330159" imgH="406493" progId="">
                    <p:embed/>
                    <p:pic>
                      <p:nvPicPr>
                        <p:cNvPr id="0" name="对象 3381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84" y="96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2795" name="对象 33819"/>
            <p:cNvGraphicFramePr>
              <a:graphicFrameLocks noChangeAspect="1"/>
            </p:cNvGraphicFramePr>
            <p:nvPr/>
          </p:nvGraphicFramePr>
          <p:xfrm>
            <a:off x="336" y="672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90" r:id="rId29" imgW="330159" imgH="406493" progId="">
                    <p:embed/>
                  </p:oleObj>
                </mc:Choice>
                <mc:Fallback>
                  <p:oleObj r:id="rId29" imgW="330159" imgH="406493" progId="">
                    <p:embed/>
                    <p:pic>
                      <p:nvPicPr>
                        <p:cNvPr id="0" name="对象 3381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6" y="672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2796" name="对象 33820"/>
            <p:cNvGraphicFramePr>
              <a:graphicFrameLocks noChangeAspect="1"/>
            </p:cNvGraphicFramePr>
            <p:nvPr/>
          </p:nvGraphicFramePr>
          <p:xfrm>
            <a:off x="1968" y="96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91" r:id="rId30" imgW="330159" imgH="406493" progId="">
                    <p:embed/>
                  </p:oleObj>
                </mc:Choice>
                <mc:Fallback>
                  <p:oleObj r:id="rId30" imgW="330159" imgH="406493" progId="">
                    <p:embed/>
                    <p:pic>
                      <p:nvPicPr>
                        <p:cNvPr id="0" name="对象 3382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68" y="96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2797" name="对象 33821"/>
            <p:cNvGraphicFramePr>
              <a:graphicFrameLocks noChangeAspect="1"/>
            </p:cNvGraphicFramePr>
            <p:nvPr/>
          </p:nvGraphicFramePr>
          <p:xfrm>
            <a:off x="3600" y="0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92" r:id="rId31" imgW="330159" imgH="406493" progId="">
                    <p:embed/>
                  </p:oleObj>
                </mc:Choice>
                <mc:Fallback>
                  <p:oleObj r:id="rId31" imgW="330159" imgH="406493" progId="">
                    <p:embed/>
                    <p:pic>
                      <p:nvPicPr>
                        <p:cNvPr id="0" name="对象 3382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00" y="0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2798" name="对象 33822"/>
            <p:cNvGraphicFramePr>
              <a:graphicFrameLocks noChangeAspect="1"/>
            </p:cNvGraphicFramePr>
            <p:nvPr/>
          </p:nvGraphicFramePr>
          <p:xfrm>
            <a:off x="1056" y="288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93" r:id="rId32" imgW="330159" imgH="406493" progId="">
                    <p:embed/>
                  </p:oleObj>
                </mc:Choice>
                <mc:Fallback>
                  <p:oleObj r:id="rId32" imgW="330159" imgH="406493" progId="">
                    <p:embed/>
                    <p:pic>
                      <p:nvPicPr>
                        <p:cNvPr id="0" name="对象 3382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56" y="288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2799" name="对象 33823"/>
            <p:cNvGraphicFramePr>
              <a:graphicFrameLocks noChangeAspect="1"/>
            </p:cNvGraphicFramePr>
            <p:nvPr/>
          </p:nvGraphicFramePr>
          <p:xfrm>
            <a:off x="2688" y="432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94" r:id="rId33" imgW="330159" imgH="406493" progId="">
                    <p:embed/>
                  </p:oleObj>
                </mc:Choice>
                <mc:Fallback>
                  <p:oleObj r:id="rId33" imgW="330159" imgH="406493" progId="">
                    <p:embed/>
                    <p:pic>
                      <p:nvPicPr>
                        <p:cNvPr id="0" name="对象 3382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88" y="432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2800" name="对象 33824"/>
            <p:cNvGraphicFramePr>
              <a:graphicFrameLocks noChangeAspect="1"/>
            </p:cNvGraphicFramePr>
            <p:nvPr/>
          </p:nvGraphicFramePr>
          <p:xfrm>
            <a:off x="4224" y="96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95" r:id="rId34" imgW="330159" imgH="406493" progId="">
                    <p:embed/>
                  </p:oleObj>
                </mc:Choice>
                <mc:Fallback>
                  <p:oleObj r:id="rId34" imgW="330159" imgH="406493" progId="">
                    <p:embed/>
                    <p:pic>
                      <p:nvPicPr>
                        <p:cNvPr id="0" name="对象 3382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24" y="96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3826" name="组合 33825"/>
          <p:cNvGrpSpPr>
            <a:grpSpLocks/>
          </p:cNvGrpSpPr>
          <p:nvPr/>
        </p:nvGrpSpPr>
        <p:grpSpPr bwMode="auto">
          <a:xfrm>
            <a:off x="4037013" y="2057400"/>
            <a:ext cx="4287837" cy="4000500"/>
            <a:chOff x="-1" y="0"/>
            <a:chExt cx="2701" cy="2520"/>
          </a:xfrm>
        </p:grpSpPr>
        <p:grpSp>
          <p:nvGrpSpPr>
            <p:cNvPr id="32802" name="组合 33826"/>
            <p:cNvGrpSpPr>
              <a:grpSpLocks/>
            </p:cNvGrpSpPr>
            <p:nvPr/>
          </p:nvGrpSpPr>
          <p:grpSpPr bwMode="auto">
            <a:xfrm>
              <a:off x="-1" y="864"/>
              <a:ext cx="2701" cy="1655"/>
              <a:chOff x="-1" y="1"/>
              <a:chExt cx="2701" cy="1698"/>
            </a:xfrm>
          </p:grpSpPr>
          <p:sp>
            <p:nvSpPr>
              <p:cNvPr id="32803" name="新月形 33827"/>
              <p:cNvSpPr>
                <a:spLocks noChangeArrowheads="1"/>
              </p:cNvSpPr>
              <p:nvPr/>
            </p:nvSpPr>
            <p:spPr bwMode="auto">
              <a:xfrm rot="-5752496">
                <a:off x="514" y="-514"/>
                <a:ext cx="1674" cy="2701"/>
              </a:xfrm>
              <a:prstGeom prst="moon">
                <a:avLst>
                  <a:gd name="adj" fmla="val 57296"/>
                </a:avLst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804" name="文本框 33828"/>
              <p:cNvSpPr txBox="1">
                <a:spLocks noChangeArrowheads="1"/>
              </p:cNvSpPr>
              <p:nvPr/>
            </p:nvSpPr>
            <p:spPr bwMode="auto">
              <a:xfrm>
                <a:off x="637" y="576"/>
                <a:ext cx="1536" cy="1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4800" b="1">
                    <a:solidFill>
                      <a:srgbClr val="FF0000"/>
                    </a:solidFill>
                    <a:latin typeface="宋体" pitchFamily="2" charset="-122"/>
                  </a:rPr>
                  <a:t>liǎng</a:t>
                </a:r>
                <a:r>
                  <a:rPr lang="zh-CN" altLang="en-US" sz="4800" b="1">
                    <a:solidFill>
                      <a:srgbClr val="FF0000"/>
                    </a:solidFill>
                    <a:latin typeface="Times New Roman" pitchFamily="18" charset="0"/>
                  </a:rPr>
                  <a:t>两</a:t>
                </a:r>
                <a:r>
                  <a:rPr lang="en-US" altLang="zh-CN" sz="4800" b="1">
                    <a:solidFill>
                      <a:srgbClr val="FF0000"/>
                    </a:solidFill>
                    <a:latin typeface="Times New Roman" pitchFamily="18" charset="0"/>
                  </a:rPr>
                  <a:t>(</a:t>
                </a:r>
                <a:r>
                  <a:rPr lang="zh-CN" altLang="en-US" sz="6000" b="1">
                    <a:solidFill>
                      <a:srgbClr val="FF0000"/>
                    </a:solidFill>
                    <a:latin typeface="Times New Roman" pitchFamily="18" charset="0"/>
                  </a:rPr>
                  <a:t>两个</a:t>
                </a:r>
                <a:r>
                  <a:rPr lang="en-US" altLang="zh-CN" sz="4800" b="1">
                    <a:solidFill>
                      <a:srgbClr val="FF0000"/>
                    </a:solidFill>
                    <a:latin typeface="Times New Roman" pitchFamily="18" charset="0"/>
                  </a:rPr>
                  <a:t>)</a:t>
                </a:r>
                <a:endParaRPr lang="en-US" altLang="zh-CN" sz="5400" b="1">
                  <a:solidFill>
                    <a:srgbClr val="FF0000"/>
                  </a:solidFill>
                  <a:latin typeface="Times New Roman" pitchFamily="18" charset="0"/>
                </a:endParaRPr>
              </a:p>
            </p:txBody>
          </p:sp>
        </p:grpSp>
        <p:graphicFrame>
          <p:nvGraphicFramePr>
            <p:cNvPr id="32805" name="对象 33829"/>
            <p:cNvGraphicFramePr>
              <a:graphicFrameLocks noChangeAspect="1"/>
            </p:cNvGraphicFramePr>
            <p:nvPr/>
          </p:nvGraphicFramePr>
          <p:xfrm>
            <a:off x="720" y="0"/>
            <a:ext cx="1920" cy="15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896" r:id="rId35" imgW="1027076" imgH="850773" progId="">
                    <p:embed/>
                  </p:oleObj>
                </mc:Choice>
                <mc:Fallback>
                  <p:oleObj r:id="rId35" imgW="1027076" imgH="850773" progId="">
                    <p:embed/>
                    <p:pic>
                      <p:nvPicPr>
                        <p:cNvPr id="0" name="对象 3382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20" y="0"/>
                          <a:ext cx="1920" cy="159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2806" name="动作按钮: 结束 3383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162800" y="6248400"/>
            <a:ext cx="1676400" cy="914400"/>
          </a:xfrm>
          <a:prstGeom prst="actionButtonEnd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3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3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3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7169"/>
          <p:cNvSpPr>
            <a:spLocks noChangeArrowheads="1" noChangeShapeType="1" noTextEdit="1"/>
          </p:cNvSpPr>
          <p:nvPr/>
        </p:nvSpPr>
        <p:spPr bwMode="auto">
          <a:xfrm>
            <a:off x="1619250" y="836613"/>
            <a:ext cx="2016125" cy="10080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>
                <a:solidFill>
                  <a:srgbClr val="FFFF00"/>
                </a:solidFill>
                <a:latin typeface="黑体"/>
                <a:ea typeface="黑体"/>
              </a:rPr>
              <a:t>chuán</a:t>
            </a:r>
            <a:endParaRPr lang="zh-CN" altLang="en-US" sz="3600" b="1">
              <a:solidFill>
                <a:srgbClr val="FFFF00"/>
              </a:solidFill>
              <a:latin typeface="黑体"/>
              <a:ea typeface="黑体"/>
            </a:endParaRPr>
          </a:p>
        </p:txBody>
      </p:sp>
      <p:sp>
        <p:nvSpPr>
          <p:cNvPr id="6147" name="矩形 7170"/>
          <p:cNvSpPr>
            <a:spLocks noChangeAspect="1" noChangeArrowheads="1" noTextEdit="1"/>
          </p:cNvSpPr>
          <p:nvPr/>
        </p:nvSpPr>
        <p:spPr bwMode="auto">
          <a:xfrm>
            <a:off x="1116013" y="2276475"/>
            <a:ext cx="2605087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8" name="任意多边形 7171"/>
          <p:cNvSpPr>
            <a:spLocks noEditPoints="1" noChangeArrowheads="1"/>
          </p:cNvSpPr>
          <p:nvPr/>
        </p:nvSpPr>
        <p:spPr bwMode="auto">
          <a:xfrm>
            <a:off x="1116013" y="2298700"/>
            <a:ext cx="2571750" cy="2428875"/>
          </a:xfrm>
          <a:custGeom>
            <a:avLst/>
            <a:gdLst>
              <a:gd name="T0" fmla="*/ 573 w 1620"/>
              <a:gd name="T1" fmla="*/ 106 h 1530"/>
              <a:gd name="T2" fmla="*/ 580 w 1620"/>
              <a:gd name="T3" fmla="*/ 0 h 1530"/>
              <a:gd name="T4" fmla="*/ 700 w 1620"/>
              <a:gd name="T5" fmla="*/ 113 h 1530"/>
              <a:gd name="T6" fmla="*/ 332 w 1620"/>
              <a:gd name="T7" fmla="*/ 949 h 1530"/>
              <a:gd name="T8" fmla="*/ 325 w 1620"/>
              <a:gd name="T9" fmla="*/ 397 h 1530"/>
              <a:gd name="T10" fmla="*/ 439 w 1620"/>
              <a:gd name="T11" fmla="*/ 439 h 1530"/>
              <a:gd name="T12" fmla="*/ 403 w 1620"/>
              <a:gd name="T13" fmla="*/ 1041 h 1530"/>
              <a:gd name="T14" fmla="*/ 141 w 1620"/>
              <a:gd name="T15" fmla="*/ 1480 h 1530"/>
              <a:gd name="T16" fmla="*/ 184 w 1620"/>
              <a:gd name="T17" fmla="*/ 1367 h 1530"/>
              <a:gd name="T18" fmla="*/ 552 w 1620"/>
              <a:gd name="T19" fmla="*/ 1388 h 1530"/>
              <a:gd name="T20" fmla="*/ 594 w 1620"/>
              <a:gd name="T21" fmla="*/ 1346 h 1530"/>
              <a:gd name="T22" fmla="*/ 672 w 1620"/>
              <a:gd name="T23" fmla="*/ 1275 h 1530"/>
              <a:gd name="T24" fmla="*/ 686 w 1620"/>
              <a:gd name="T25" fmla="*/ 850 h 1530"/>
              <a:gd name="T26" fmla="*/ 679 w 1620"/>
              <a:gd name="T27" fmla="*/ 397 h 1530"/>
              <a:gd name="T28" fmla="*/ 453 w 1620"/>
              <a:gd name="T29" fmla="*/ 418 h 1530"/>
              <a:gd name="T30" fmla="*/ 644 w 1620"/>
              <a:gd name="T31" fmla="*/ 319 h 1530"/>
              <a:gd name="T32" fmla="*/ 806 w 1620"/>
              <a:gd name="T33" fmla="*/ 368 h 1530"/>
              <a:gd name="T34" fmla="*/ 778 w 1620"/>
              <a:gd name="T35" fmla="*/ 439 h 1530"/>
              <a:gd name="T36" fmla="*/ 764 w 1620"/>
              <a:gd name="T37" fmla="*/ 673 h 1530"/>
              <a:gd name="T38" fmla="*/ 771 w 1620"/>
              <a:gd name="T39" fmla="*/ 1105 h 1530"/>
              <a:gd name="T40" fmla="*/ 764 w 1620"/>
              <a:gd name="T41" fmla="*/ 1346 h 1530"/>
              <a:gd name="T42" fmla="*/ 672 w 1620"/>
              <a:gd name="T43" fmla="*/ 1523 h 1530"/>
              <a:gd name="T44" fmla="*/ 552 w 1620"/>
              <a:gd name="T45" fmla="*/ 1388 h 1530"/>
              <a:gd name="T46" fmla="*/ 516 w 1620"/>
              <a:gd name="T47" fmla="*/ 538 h 1530"/>
              <a:gd name="T48" fmla="*/ 608 w 1620"/>
              <a:gd name="T49" fmla="*/ 680 h 1530"/>
              <a:gd name="T50" fmla="*/ 566 w 1620"/>
              <a:gd name="T51" fmla="*/ 1119 h 1530"/>
              <a:gd name="T52" fmla="*/ 495 w 1620"/>
              <a:gd name="T53" fmla="*/ 963 h 1530"/>
              <a:gd name="T54" fmla="*/ 594 w 1620"/>
              <a:gd name="T55" fmla="*/ 1084 h 1530"/>
              <a:gd name="T56" fmla="*/ 191 w 1620"/>
              <a:gd name="T57" fmla="*/ 978 h 1530"/>
              <a:gd name="T58" fmla="*/ 50 w 1620"/>
              <a:gd name="T59" fmla="*/ 949 h 1530"/>
              <a:gd name="T60" fmla="*/ 71 w 1620"/>
              <a:gd name="T61" fmla="*/ 885 h 1530"/>
              <a:gd name="T62" fmla="*/ 262 w 1620"/>
              <a:gd name="T63" fmla="*/ 857 h 1530"/>
              <a:gd name="T64" fmla="*/ 729 w 1620"/>
              <a:gd name="T65" fmla="*/ 822 h 1530"/>
              <a:gd name="T66" fmla="*/ 828 w 1620"/>
              <a:gd name="T67" fmla="*/ 864 h 1530"/>
              <a:gd name="T68" fmla="*/ 983 w 1620"/>
              <a:gd name="T69" fmla="*/ 468 h 1530"/>
              <a:gd name="T70" fmla="*/ 976 w 1620"/>
              <a:gd name="T71" fmla="*/ 269 h 1530"/>
              <a:gd name="T72" fmla="*/ 1047 w 1620"/>
              <a:gd name="T73" fmla="*/ 602 h 1530"/>
              <a:gd name="T74" fmla="*/ 849 w 1620"/>
              <a:gd name="T75" fmla="*/ 907 h 1530"/>
              <a:gd name="T76" fmla="*/ 1323 w 1620"/>
              <a:gd name="T77" fmla="*/ 602 h 1530"/>
              <a:gd name="T78" fmla="*/ 1556 w 1620"/>
              <a:gd name="T79" fmla="*/ 630 h 1530"/>
              <a:gd name="T80" fmla="*/ 1570 w 1620"/>
              <a:gd name="T81" fmla="*/ 715 h 1530"/>
              <a:gd name="T82" fmla="*/ 1287 w 1620"/>
              <a:gd name="T83" fmla="*/ 687 h 1530"/>
              <a:gd name="T84" fmla="*/ 1259 w 1620"/>
              <a:gd name="T85" fmla="*/ 404 h 1530"/>
              <a:gd name="T86" fmla="*/ 1217 w 1620"/>
              <a:gd name="T87" fmla="*/ 333 h 1530"/>
              <a:gd name="T88" fmla="*/ 1217 w 1620"/>
              <a:gd name="T89" fmla="*/ 269 h 1530"/>
              <a:gd name="T90" fmla="*/ 1379 w 1620"/>
              <a:gd name="T91" fmla="*/ 255 h 1530"/>
              <a:gd name="T92" fmla="*/ 1379 w 1620"/>
              <a:gd name="T93" fmla="*/ 340 h 1530"/>
              <a:gd name="T94" fmla="*/ 877 w 1620"/>
              <a:gd name="T95" fmla="*/ 1006 h 1530"/>
              <a:gd name="T96" fmla="*/ 997 w 1620"/>
              <a:gd name="T97" fmla="*/ 1084 h 1530"/>
              <a:gd name="T98" fmla="*/ 1004 w 1620"/>
              <a:gd name="T99" fmla="*/ 1459 h 1530"/>
              <a:gd name="T100" fmla="*/ 927 w 1620"/>
              <a:gd name="T101" fmla="*/ 1247 h 1530"/>
              <a:gd name="T102" fmla="*/ 983 w 1620"/>
              <a:gd name="T103" fmla="*/ 992 h 1530"/>
              <a:gd name="T104" fmla="*/ 1210 w 1620"/>
              <a:gd name="T105" fmla="*/ 949 h 1530"/>
              <a:gd name="T106" fmla="*/ 1408 w 1620"/>
              <a:gd name="T107" fmla="*/ 907 h 1530"/>
              <a:gd name="T108" fmla="*/ 1507 w 1620"/>
              <a:gd name="T109" fmla="*/ 1034 h 1530"/>
              <a:gd name="T110" fmla="*/ 1309 w 1620"/>
              <a:gd name="T111" fmla="*/ 1310 h 1530"/>
              <a:gd name="T112" fmla="*/ 1337 w 1620"/>
              <a:gd name="T113" fmla="*/ 999 h 1530"/>
              <a:gd name="T114" fmla="*/ 1019 w 1620"/>
              <a:gd name="T115" fmla="*/ 1041 h 1530"/>
              <a:gd name="T116" fmla="*/ 1202 w 1620"/>
              <a:gd name="T117" fmla="*/ 1303 h 1530"/>
              <a:gd name="T118" fmla="*/ 1401 w 1620"/>
              <a:gd name="T119" fmla="*/ 1275 h 1530"/>
              <a:gd name="T120" fmla="*/ 1408 w 1620"/>
              <a:gd name="T121" fmla="*/ 1353 h 1530"/>
              <a:gd name="T122" fmla="*/ 1111 w 1620"/>
              <a:gd name="T123" fmla="*/ 1388 h 1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620" h="1530">
                <a:moveTo>
                  <a:pt x="467" y="390"/>
                </a:moveTo>
                <a:lnTo>
                  <a:pt x="410" y="390"/>
                </a:lnTo>
                <a:lnTo>
                  <a:pt x="446" y="340"/>
                </a:lnTo>
                <a:lnTo>
                  <a:pt x="474" y="291"/>
                </a:lnTo>
                <a:lnTo>
                  <a:pt x="502" y="255"/>
                </a:lnTo>
                <a:lnTo>
                  <a:pt x="516" y="220"/>
                </a:lnTo>
                <a:lnTo>
                  <a:pt x="545" y="163"/>
                </a:lnTo>
                <a:lnTo>
                  <a:pt x="559" y="135"/>
                </a:lnTo>
                <a:lnTo>
                  <a:pt x="573" y="106"/>
                </a:lnTo>
                <a:lnTo>
                  <a:pt x="573" y="85"/>
                </a:lnTo>
                <a:lnTo>
                  <a:pt x="573" y="64"/>
                </a:lnTo>
                <a:lnTo>
                  <a:pt x="573" y="50"/>
                </a:lnTo>
                <a:lnTo>
                  <a:pt x="566" y="36"/>
                </a:lnTo>
                <a:lnTo>
                  <a:pt x="559" y="21"/>
                </a:lnTo>
                <a:lnTo>
                  <a:pt x="559" y="14"/>
                </a:lnTo>
                <a:lnTo>
                  <a:pt x="559" y="7"/>
                </a:lnTo>
                <a:lnTo>
                  <a:pt x="566" y="0"/>
                </a:lnTo>
                <a:lnTo>
                  <a:pt x="580" y="0"/>
                </a:lnTo>
                <a:lnTo>
                  <a:pt x="594" y="0"/>
                </a:lnTo>
                <a:lnTo>
                  <a:pt x="630" y="7"/>
                </a:lnTo>
                <a:lnTo>
                  <a:pt x="665" y="28"/>
                </a:lnTo>
                <a:lnTo>
                  <a:pt x="693" y="50"/>
                </a:lnTo>
                <a:lnTo>
                  <a:pt x="707" y="64"/>
                </a:lnTo>
                <a:lnTo>
                  <a:pt x="707" y="78"/>
                </a:lnTo>
                <a:lnTo>
                  <a:pt x="714" y="85"/>
                </a:lnTo>
                <a:lnTo>
                  <a:pt x="707" y="99"/>
                </a:lnTo>
                <a:lnTo>
                  <a:pt x="700" y="113"/>
                </a:lnTo>
                <a:lnTo>
                  <a:pt x="686" y="135"/>
                </a:lnTo>
                <a:lnTo>
                  <a:pt x="672" y="156"/>
                </a:lnTo>
                <a:lnTo>
                  <a:pt x="644" y="191"/>
                </a:lnTo>
                <a:lnTo>
                  <a:pt x="608" y="227"/>
                </a:lnTo>
                <a:lnTo>
                  <a:pt x="566" y="276"/>
                </a:lnTo>
                <a:lnTo>
                  <a:pt x="516" y="326"/>
                </a:lnTo>
                <a:lnTo>
                  <a:pt x="467" y="390"/>
                </a:lnTo>
                <a:close/>
                <a:moveTo>
                  <a:pt x="332" y="949"/>
                </a:moveTo>
                <a:lnTo>
                  <a:pt x="340" y="878"/>
                </a:lnTo>
                <a:lnTo>
                  <a:pt x="347" y="815"/>
                </a:lnTo>
                <a:lnTo>
                  <a:pt x="354" y="758"/>
                </a:lnTo>
                <a:lnTo>
                  <a:pt x="354" y="708"/>
                </a:lnTo>
                <a:lnTo>
                  <a:pt x="354" y="524"/>
                </a:lnTo>
                <a:lnTo>
                  <a:pt x="347" y="482"/>
                </a:lnTo>
                <a:lnTo>
                  <a:pt x="347" y="446"/>
                </a:lnTo>
                <a:lnTo>
                  <a:pt x="332" y="418"/>
                </a:lnTo>
                <a:lnTo>
                  <a:pt x="325" y="397"/>
                </a:lnTo>
                <a:lnTo>
                  <a:pt x="318" y="383"/>
                </a:lnTo>
                <a:lnTo>
                  <a:pt x="318" y="376"/>
                </a:lnTo>
                <a:lnTo>
                  <a:pt x="318" y="368"/>
                </a:lnTo>
                <a:lnTo>
                  <a:pt x="325" y="361"/>
                </a:lnTo>
                <a:lnTo>
                  <a:pt x="340" y="361"/>
                </a:lnTo>
                <a:lnTo>
                  <a:pt x="361" y="361"/>
                </a:lnTo>
                <a:lnTo>
                  <a:pt x="396" y="361"/>
                </a:lnTo>
                <a:lnTo>
                  <a:pt x="439" y="368"/>
                </a:lnTo>
                <a:lnTo>
                  <a:pt x="439" y="439"/>
                </a:lnTo>
                <a:lnTo>
                  <a:pt x="439" y="510"/>
                </a:lnTo>
                <a:lnTo>
                  <a:pt x="439" y="581"/>
                </a:lnTo>
                <a:lnTo>
                  <a:pt x="439" y="645"/>
                </a:lnTo>
                <a:lnTo>
                  <a:pt x="439" y="701"/>
                </a:lnTo>
                <a:lnTo>
                  <a:pt x="431" y="758"/>
                </a:lnTo>
                <a:lnTo>
                  <a:pt x="431" y="815"/>
                </a:lnTo>
                <a:lnTo>
                  <a:pt x="431" y="864"/>
                </a:lnTo>
                <a:lnTo>
                  <a:pt x="417" y="956"/>
                </a:lnTo>
                <a:lnTo>
                  <a:pt x="403" y="1041"/>
                </a:lnTo>
                <a:lnTo>
                  <a:pt x="382" y="1126"/>
                </a:lnTo>
                <a:lnTo>
                  <a:pt x="354" y="1197"/>
                </a:lnTo>
                <a:lnTo>
                  <a:pt x="325" y="1268"/>
                </a:lnTo>
                <a:lnTo>
                  <a:pt x="290" y="1325"/>
                </a:lnTo>
                <a:lnTo>
                  <a:pt x="248" y="1374"/>
                </a:lnTo>
                <a:lnTo>
                  <a:pt x="212" y="1417"/>
                </a:lnTo>
                <a:lnTo>
                  <a:pt x="170" y="1452"/>
                </a:lnTo>
                <a:lnTo>
                  <a:pt x="156" y="1466"/>
                </a:lnTo>
                <a:lnTo>
                  <a:pt x="141" y="1480"/>
                </a:lnTo>
                <a:lnTo>
                  <a:pt x="127" y="1487"/>
                </a:lnTo>
                <a:lnTo>
                  <a:pt x="120" y="1495"/>
                </a:lnTo>
                <a:lnTo>
                  <a:pt x="113" y="1495"/>
                </a:lnTo>
                <a:lnTo>
                  <a:pt x="106" y="1495"/>
                </a:lnTo>
                <a:lnTo>
                  <a:pt x="106" y="1480"/>
                </a:lnTo>
                <a:lnTo>
                  <a:pt x="113" y="1466"/>
                </a:lnTo>
                <a:lnTo>
                  <a:pt x="134" y="1438"/>
                </a:lnTo>
                <a:lnTo>
                  <a:pt x="156" y="1402"/>
                </a:lnTo>
                <a:lnTo>
                  <a:pt x="184" y="1367"/>
                </a:lnTo>
                <a:lnTo>
                  <a:pt x="212" y="1317"/>
                </a:lnTo>
                <a:lnTo>
                  <a:pt x="240" y="1268"/>
                </a:lnTo>
                <a:lnTo>
                  <a:pt x="269" y="1211"/>
                </a:lnTo>
                <a:lnTo>
                  <a:pt x="290" y="1155"/>
                </a:lnTo>
                <a:lnTo>
                  <a:pt x="304" y="1091"/>
                </a:lnTo>
                <a:lnTo>
                  <a:pt x="325" y="1020"/>
                </a:lnTo>
                <a:lnTo>
                  <a:pt x="332" y="949"/>
                </a:lnTo>
                <a:close/>
                <a:moveTo>
                  <a:pt x="552" y="1388"/>
                </a:moveTo>
                <a:lnTo>
                  <a:pt x="523" y="1374"/>
                </a:lnTo>
                <a:lnTo>
                  <a:pt x="509" y="1360"/>
                </a:lnTo>
                <a:lnTo>
                  <a:pt x="495" y="1346"/>
                </a:lnTo>
                <a:lnTo>
                  <a:pt x="488" y="1332"/>
                </a:lnTo>
                <a:lnTo>
                  <a:pt x="495" y="1332"/>
                </a:lnTo>
                <a:lnTo>
                  <a:pt x="509" y="1332"/>
                </a:lnTo>
                <a:lnTo>
                  <a:pt x="530" y="1332"/>
                </a:lnTo>
                <a:lnTo>
                  <a:pt x="566" y="1332"/>
                </a:lnTo>
                <a:lnTo>
                  <a:pt x="594" y="1346"/>
                </a:lnTo>
                <a:lnTo>
                  <a:pt x="622" y="1346"/>
                </a:lnTo>
                <a:lnTo>
                  <a:pt x="644" y="1346"/>
                </a:lnTo>
                <a:lnTo>
                  <a:pt x="651" y="1339"/>
                </a:lnTo>
                <a:lnTo>
                  <a:pt x="658" y="1339"/>
                </a:lnTo>
                <a:lnTo>
                  <a:pt x="658" y="1332"/>
                </a:lnTo>
                <a:lnTo>
                  <a:pt x="665" y="1325"/>
                </a:lnTo>
                <a:lnTo>
                  <a:pt x="665" y="1310"/>
                </a:lnTo>
                <a:lnTo>
                  <a:pt x="672" y="1296"/>
                </a:lnTo>
                <a:lnTo>
                  <a:pt x="672" y="1275"/>
                </a:lnTo>
                <a:lnTo>
                  <a:pt x="679" y="1254"/>
                </a:lnTo>
                <a:lnTo>
                  <a:pt x="679" y="1225"/>
                </a:lnTo>
                <a:lnTo>
                  <a:pt x="686" y="1197"/>
                </a:lnTo>
                <a:lnTo>
                  <a:pt x="686" y="1162"/>
                </a:lnTo>
                <a:lnTo>
                  <a:pt x="686" y="1112"/>
                </a:lnTo>
                <a:lnTo>
                  <a:pt x="686" y="1062"/>
                </a:lnTo>
                <a:lnTo>
                  <a:pt x="686" y="999"/>
                </a:lnTo>
                <a:lnTo>
                  <a:pt x="686" y="928"/>
                </a:lnTo>
                <a:lnTo>
                  <a:pt x="686" y="850"/>
                </a:lnTo>
                <a:lnTo>
                  <a:pt x="686" y="765"/>
                </a:lnTo>
                <a:lnTo>
                  <a:pt x="686" y="687"/>
                </a:lnTo>
                <a:lnTo>
                  <a:pt x="686" y="609"/>
                </a:lnTo>
                <a:lnTo>
                  <a:pt x="686" y="553"/>
                </a:lnTo>
                <a:lnTo>
                  <a:pt x="686" y="496"/>
                </a:lnTo>
                <a:lnTo>
                  <a:pt x="686" y="461"/>
                </a:lnTo>
                <a:lnTo>
                  <a:pt x="686" y="425"/>
                </a:lnTo>
                <a:lnTo>
                  <a:pt x="686" y="404"/>
                </a:lnTo>
                <a:lnTo>
                  <a:pt x="679" y="397"/>
                </a:lnTo>
                <a:lnTo>
                  <a:pt x="665" y="390"/>
                </a:lnTo>
                <a:lnTo>
                  <a:pt x="644" y="383"/>
                </a:lnTo>
                <a:lnTo>
                  <a:pt x="630" y="383"/>
                </a:lnTo>
                <a:lnTo>
                  <a:pt x="615" y="383"/>
                </a:lnTo>
                <a:lnTo>
                  <a:pt x="594" y="390"/>
                </a:lnTo>
                <a:lnTo>
                  <a:pt x="566" y="397"/>
                </a:lnTo>
                <a:lnTo>
                  <a:pt x="530" y="404"/>
                </a:lnTo>
                <a:lnTo>
                  <a:pt x="495" y="411"/>
                </a:lnTo>
                <a:lnTo>
                  <a:pt x="453" y="418"/>
                </a:lnTo>
                <a:lnTo>
                  <a:pt x="403" y="432"/>
                </a:lnTo>
                <a:lnTo>
                  <a:pt x="403" y="376"/>
                </a:lnTo>
                <a:lnTo>
                  <a:pt x="453" y="361"/>
                </a:lnTo>
                <a:lnTo>
                  <a:pt x="502" y="354"/>
                </a:lnTo>
                <a:lnTo>
                  <a:pt x="545" y="340"/>
                </a:lnTo>
                <a:lnTo>
                  <a:pt x="580" y="333"/>
                </a:lnTo>
                <a:lnTo>
                  <a:pt x="608" y="326"/>
                </a:lnTo>
                <a:lnTo>
                  <a:pt x="630" y="319"/>
                </a:lnTo>
                <a:lnTo>
                  <a:pt x="644" y="319"/>
                </a:lnTo>
                <a:lnTo>
                  <a:pt x="651" y="312"/>
                </a:lnTo>
                <a:lnTo>
                  <a:pt x="672" y="305"/>
                </a:lnTo>
                <a:lnTo>
                  <a:pt x="693" y="298"/>
                </a:lnTo>
                <a:lnTo>
                  <a:pt x="707" y="305"/>
                </a:lnTo>
                <a:lnTo>
                  <a:pt x="721" y="312"/>
                </a:lnTo>
                <a:lnTo>
                  <a:pt x="743" y="319"/>
                </a:lnTo>
                <a:lnTo>
                  <a:pt x="764" y="333"/>
                </a:lnTo>
                <a:lnTo>
                  <a:pt x="785" y="347"/>
                </a:lnTo>
                <a:lnTo>
                  <a:pt x="806" y="368"/>
                </a:lnTo>
                <a:lnTo>
                  <a:pt x="821" y="376"/>
                </a:lnTo>
                <a:lnTo>
                  <a:pt x="828" y="390"/>
                </a:lnTo>
                <a:lnTo>
                  <a:pt x="821" y="397"/>
                </a:lnTo>
                <a:lnTo>
                  <a:pt x="813" y="404"/>
                </a:lnTo>
                <a:lnTo>
                  <a:pt x="806" y="411"/>
                </a:lnTo>
                <a:lnTo>
                  <a:pt x="792" y="418"/>
                </a:lnTo>
                <a:lnTo>
                  <a:pt x="785" y="418"/>
                </a:lnTo>
                <a:lnTo>
                  <a:pt x="785" y="425"/>
                </a:lnTo>
                <a:lnTo>
                  <a:pt x="778" y="439"/>
                </a:lnTo>
                <a:lnTo>
                  <a:pt x="778" y="446"/>
                </a:lnTo>
                <a:lnTo>
                  <a:pt x="771" y="468"/>
                </a:lnTo>
                <a:lnTo>
                  <a:pt x="771" y="489"/>
                </a:lnTo>
                <a:lnTo>
                  <a:pt x="771" y="510"/>
                </a:lnTo>
                <a:lnTo>
                  <a:pt x="764" y="538"/>
                </a:lnTo>
                <a:lnTo>
                  <a:pt x="764" y="567"/>
                </a:lnTo>
                <a:lnTo>
                  <a:pt x="764" y="602"/>
                </a:lnTo>
                <a:lnTo>
                  <a:pt x="764" y="638"/>
                </a:lnTo>
                <a:lnTo>
                  <a:pt x="764" y="673"/>
                </a:lnTo>
                <a:lnTo>
                  <a:pt x="764" y="715"/>
                </a:lnTo>
                <a:lnTo>
                  <a:pt x="764" y="765"/>
                </a:lnTo>
                <a:lnTo>
                  <a:pt x="764" y="815"/>
                </a:lnTo>
                <a:lnTo>
                  <a:pt x="764" y="871"/>
                </a:lnTo>
                <a:lnTo>
                  <a:pt x="764" y="921"/>
                </a:lnTo>
                <a:lnTo>
                  <a:pt x="764" y="970"/>
                </a:lnTo>
                <a:lnTo>
                  <a:pt x="764" y="1020"/>
                </a:lnTo>
                <a:lnTo>
                  <a:pt x="764" y="1062"/>
                </a:lnTo>
                <a:lnTo>
                  <a:pt x="771" y="1105"/>
                </a:lnTo>
                <a:lnTo>
                  <a:pt x="771" y="1147"/>
                </a:lnTo>
                <a:lnTo>
                  <a:pt x="771" y="1183"/>
                </a:lnTo>
                <a:lnTo>
                  <a:pt x="771" y="1211"/>
                </a:lnTo>
                <a:lnTo>
                  <a:pt x="771" y="1247"/>
                </a:lnTo>
                <a:lnTo>
                  <a:pt x="771" y="1268"/>
                </a:lnTo>
                <a:lnTo>
                  <a:pt x="771" y="1296"/>
                </a:lnTo>
                <a:lnTo>
                  <a:pt x="764" y="1317"/>
                </a:lnTo>
                <a:lnTo>
                  <a:pt x="764" y="1332"/>
                </a:lnTo>
                <a:lnTo>
                  <a:pt x="764" y="1346"/>
                </a:lnTo>
                <a:lnTo>
                  <a:pt x="764" y="1360"/>
                </a:lnTo>
                <a:lnTo>
                  <a:pt x="764" y="1367"/>
                </a:lnTo>
                <a:lnTo>
                  <a:pt x="757" y="1402"/>
                </a:lnTo>
                <a:lnTo>
                  <a:pt x="743" y="1431"/>
                </a:lnTo>
                <a:lnTo>
                  <a:pt x="729" y="1459"/>
                </a:lnTo>
                <a:lnTo>
                  <a:pt x="714" y="1480"/>
                </a:lnTo>
                <a:lnTo>
                  <a:pt x="700" y="1495"/>
                </a:lnTo>
                <a:lnTo>
                  <a:pt x="686" y="1509"/>
                </a:lnTo>
                <a:lnTo>
                  <a:pt x="672" y="1523"/>
                </a:lnTo>
                <a:lnTo>
                  <a:pt x="658" y="1530"/>
                </a:lnTo>
                <a:lnTo>
                  <a:pt x="651" y="1523"/>
                </a:lnTo>
                <a:lnTo>
                  <a:pt x="644" y="1516"/>
                </a:lnTo>
                <a:lnTo>
                  <a:pt x="637" y="1502"/>
                </a:lnTo>
                <a:lnTo>
                  <a:pt x="630" y="1480"/>
                </a:lnTo>
                <a:lnTo>
                  <a:pt x="615" y="1452"/>
                </a:lnTo>
                <a:lnTo>
                  <a:pt x="601" y="1431"/>
                </a:lnTo>
                <a:lnTo>
                  <a:pt x="580" y="1410"/>
                </a:lnTo>
                <a:lnTo>
                  <a:pt x="552" y="1388"/>
                </a:lnTo>
                <a:close/>
                <a:moveTo>
                  <a:pt x="538" y="652"/>
                </a:moveTo>
                <a:lnTo>
                  <a:pt x="523" y="623"/>
                </a:lnTo>
                <a:lnTo>
                  <a:pt x="516" y="602"/>
                </a:lnTo>
                <a:lnTo>
                  <a:pt x="509" y="588"/>
                </a:lnTo>
                <a:lnTo>
                  <a:pt x="509" y="567"/>
                </a:lnTo>
                <a:lnTo>
                  <a:pt x="509" y="553"/>
                </a:lnTo>
                <a:lnTo>
                  <a:pt x="516" y="545"/>
                </a:lnTo>
                <a:lnTo>
                  <a:pt x="516" y="538"/>
                </a:lnTo>
                <a:lnTo>
                  <a:pt x="523" y="538"/>
                </a:lnTo>
                <a:lnTo>
                  <a:pt x="538" y="545"/>
                </a:lnTo>
                <a:lnTo>
                  <a:pt x="566" y="553"/>
                </a:lnTo>
                <a:lnTo>
                  <a:pt x="594" y="574"/>
                </a:lnTo>
                <a:lnTo>
                  <a:pt x="608" y="588"/>
                </a:lnTo>
                <a:lnTo>
                  <a:pt x="615" y="602"/>
                </a:lnTo>
                <a:lnTo>
                  <a:pt x="615" y="630"/>
                </a:lnTo>
                <a:lnTo>
                  <a:pt x="615" y="666"/>
                </a:lnTo>
                <a:lnTo>
                  <a:pt x="608" y="680"/>
                </a:lnTo>
                <a:lnTo>
                  <a:pt x="601" y="687"/>
                </a:lnTo>
                <a:lnTo>
                  <a:pt x="594" y="694"/>
                </a:lnTo>
                <a:lnTo>
                  <a:pt x="587" y="701"/>
                </a:lnTo>
                <a:lnTo>
                  <a:pt x="573" y="694"/>
                </a:lnTo>
                <a:lnTo>
                  <a:pt x="566" y="687"/>
                </a:lnTo>
                <a:lnTo>
                  <a:pt x="552" y="673"/>
                </a:lnTo>
                <a:lnTo>
                  <a:pt x="538" y="652"/>
                </a:lnTo>
                <a:close/>
                <a:moveTo>
                  <a:pt x="566" y="1119"/>
                </a:moveTo>
                <a:lnTo>
                  <a:pt x="559" y="1119"/>
                </a:lnTo>
                <a:lnTo>
                  <a:pt x="552" y="1112"/>
                </a:lnTo>
                <a:lnTo>
                  <a:pt x="538" y="1098"/>
                </a:lnTo>
                <a:lnTo>
                  <a:pt x="523" y="1077"/>
                </a:lnTo>
                <a:lnTo>
                  <a:pt x="509" y="1055"/>
                </a:lnTo>
                <a:lnTo>
                  <a:pt x="502" y="1034"/>
                </a:lnTo>
                <a:lnTo>
                  <a:pt x="495" y="1013"/>
                </a:lnTo>
                <a:lnTo>
                  <a:pt x="488" y="985"/>
                </a:lnTo>
                <a:lnTo>
                  <a:pt x="495" y="963"/>
                </a:lnTo>
                <a:lnTo>
                  <a:pt x="495" y="949"/>
                </a:lnTo>
                <a:lnTo>
                  <a:pt x="502" y="942"/>
                </a:lnTo>
                <a:lnTo>
                  <a:pt x="502" y="935"/>
                </a:lnTo>
                <a:lnTo>
                  <a:pt x="516" y="942"/>
                </a:lnTo>
                <a:lnTo>
                  <a:pt x="545" y="949"/>
                </a:lnTo>
                <a:lnTo>
                  <a:pt x="573" y="978"/>
                </a:lnTo>
                <a:lnTo>
                  <a:pt x="594" y="1006"/>
                </a:lnTo>
                <a:lnTo>
                  <a:pt x="601" y="1048"/>
                </a:lnTo>
                <a:lnTo>
                  <a:pt x="594" y="1084"/>
                </a:lnTo>
                <a:lnTo>
                  <a:pt x="587" y="1098"/>
                </a:lnTo>
                <a:lnTo>
                  <a:pt x="580" y="1112"/>
                </a:lnTo>
                <a:lnTo>
                  <a:pt x="573" y="1119"/>
                </a:lnTo>
                <a:lnTo>
                  <a:pt x="566" y="1119"/>
                </a:lnTo>
                <a:close/>
                <a:moveTo>
                  <a:pt x="297" y="935"/>
                </a:moveTo>
                <a:lnTo>
                  <a:pt x="262" y="949"/>
                </a:lnTo>
                <a:lnTo>
                  <a:pt x="226" y="963"/>
                </a:lnTo>
                <a:lnTo>
                  <a:pt x="191" y="978"/>
                </a:lnTo>
                <a:lnTo>
                  <a:pt x="163" y="985"/>
                </a:lnTo>
                <a:lnTo>
                  <a:pt x="141" y="992"/>
                </a:lnTo>
                <a:lnTo>
                  <a:pt x="127" y="992"/>
                </a:lnTo>
                <a:lnTo>
                  <a:pt x="113" y="992"/>
                </a:lnTo>
                <a:lnTo>
                  <a:pt x="106" y="992"/>
                </a:lnTo>
                <a:lnTo>
                  <a:pt x="99" y="992"/>
                </a:lnTo>
                <a:lnTo>
                  <a:pt x="85" y="985"/>
                </a:lnTo>
                <a:lnTo>
                  <a:pt x="64" y="970"/>
                </a:lnTo>
                <a:lnTo>
                  <a:pt x="50" y="949"/>
                </a:lnTo>
                <a:lnTo>
                  <a:pt x="28" y="935"/>
                </a:lnTo>
                <a:lnTo>
                  <a:pt x="14" y="921"/>
                </a:lnTo>
                <a:lnTo>
                  <a:pt x="0" y="907"/>
                </a:lnTo>
                <a:lnTo>
                  <a:pt x="0" y="893"/>
                </a:lnTo>
                <a:lnTo>
                  <a:pt x="0" y="878"/>
                </a:lnTo>
                <a:lnTo>
                  <a:pt x="7" y="878"/>
                </a:lnTo>
                <a:lnTo>
                  <a:pt x="21" y="871"/>
                </a:lnTo>
                <a:lnTo>
                  <a:pt x="42" y="878"/>
                </a:lnTo>
                <a:lnTo>
                  <a:pt x="71" y="885"/>
                </a:lnTo>
                <a:lnTo>
                  <a:pt x="99" y="885"/>
                </a:lnTo>
                <a:lnTo>
                  <a:pt x="106" y="885"/>
                </a:lnTo>
                <a:lnTo>
                  <a:pt x="113" y="878"/>
                </a:lnTo>
                <a:lnTo>
                  <a:pt x="127" y="878"/>
                </a:lnTo>
                <a:lnTo>
                  <a:pt x="149" y="878"/>
                </a:lnTo>
                <a:lnTo>
                  <a:pt x="170" y="871"/>
                </a:lnTo>
                <a:lnTo>
                  <a:pt x="198" y="871"/>
                </a:lnTo>
                <a:lnTo>
                  <a:pt x="226" y="864"/>
                </a:lnTo>
                <a:lnTo>
                  <a:pt x="262" y="857"/>
                </a:lnTo>
                <a:lnTo>
                  <a:pt x="304" y="850"/>
                </a:lnTo>
                <a:lnTo>
                  <a:pt x="347" y="843"/>
                </a:lnTo>
                <a:lnTo>
                  <a:pt x="396" y="836"/>
                </a:lnTo>
                <a:lnTo>
                  <a:pt x="453" y="822"/>
                </a:lnTo>
                <a:lnTo>
                  <a:pt x="509" y="815"/>
                </a:lnTo>
                <a:lnTo>
                  <a:pt x="573" y="800"/>
                </a:lnTo>
                <a:lnTo>
                  <a:pt x="637" y="786"/>
                </a:lnTo>
                <a:lnTo>
                  <a:pt x="707" y="772"/>
                </a:lnTo>
                <a:lnTo>
                  <a:pt x="729" y="822"/>
                </a:lnTo>
                <a:lnTo>
                  <a:pt x="608" y="850"/>
                </a:lnTo>
                <a:lnTo>
                  <a:pt x="495" y="871"/>
                </a:lnTo>
                <a:lnTo>
                  <a:pt x="389" y="907"/>
                </a:lnTo>
                <a:lnTo>
                  <a:pt x="297" y="935"/>
                </a:lnTo>
                <a:close/>
                <a:moveTo>
                  <a:pt x="799" y="921"/>
                </a:moveTo>
                <a:lnTo>
                  <a:pt x="799" y="914"/>
                </a:lnTo>
                <a:lnTo>
                  <a:pt x="806" y="893"/>
                </a:lnTo>
                <a:lnTo>
                  <a:pt x="828" y="864"/>
                </a:lnTo>
                <a:lnTo>
                  <a:pt x="856" y="822"/>
                </a:lnTo>
                <a:lnTo>
                  <a:pt x="891" y="779"/>
                </a:lnTo>
                <a:lnTo>
                  <a:pt x="920" y="737"/>
                </a:lnTo>
                <a:lnTo>
                  <a:pt x="941" y="701"/>
                </a:lnTo>
                <a:lnTo>
                  <a:pt x="955" y="659"/>
                </a:lnTo>
                <a:lnTo>
                  <a:pt x="969" y="616"/>
                </a:lnTo>
                <a:lnTo>
                  <a:pt x="976" y="567"/>
                </a:lnTo>
                <a:lnTo>
                  <a:pt x="983" y="517"/>
                </a:lnTo>
                <a:lnTo>
                  <a:pt x="983" y="468"/>
                </a:lnTo>
                <a:lnTo>
                  <a:pt x="983" y="418"/>
                </a:lnTo>
                <a:lnTo>
                  <a:pt x="976" y="376"/>
                </a:lnTo>
                <a:lnTo>
                  <a:pt x="969" y="347"/>
                </a:lnTo>
                <a:lnTo>
                  <a:pt x="962" y="319"/>
                </a:lnTo>
                <a:lnTo>
                  <a:pt x="955" y="305"/>
                </a:lnTo>
                <a:lnTo>
                  <a:pt x="948" y="291"/>
                </a:lnTo>
                <a:lnTo>
                  <a:pt x="955" y="283"/>
                </a:lnTo>
                <a:lnTo>
                  <a:pt x="962" y="276"/>
                </a:lnTo>
                <a:lnTo>
                  <a:pt x="976" y="269"/>
                </a:lnTo>
                <a:lnTo>
                  <a:pt x="997" y="276"/>
                </a:lnTo>
                <a:lnTo>
                  <a:pt x="1026" y="291"/>
                </a:lnTo>
                <a:lnTo>
                  <a:pt x="1061" y="305"/>
                </a:lnTo>
                <a:lnTo>
                  <a:pt x="1068" y="368"/>
                </a:lnTo>
                <a:lnTo>
                  <a:pt x="1068" y="425"/>
                </a:lnTo>
                <a:lnTo>
                  <a:pt x="1061" y="475"/>
                </a:lnTo>
                <a:lnTo>
                  <a:pt x="1061" y="524"/>
                </a:lnTo>
                <a:lnTo>
                  <a:pt x="1054" y="567"/>
                </a:lnTo>
                <a:lnTo>
                  <a:pt x="1047" y="602"/>
                </a:lnTo>
                <a:lnTo>
                  <a:pt x="1040" y="638"/>
                </a:lnTo>
                <a:lnTo>
                  <a:pt x="1033" y="666"/>
                </a:lnTo>
                <a:lnTo>
                  <a:pt x="1011" y="715"/>
                </a:lnTo>
                <a:lnTo>
                  <a:pt x="983" y="765"/>
                </a:lnTo>
                <a:lnTo>
                  <a:pt x="948" y="815"/>
                </a:lnTo>
                <a:lnTo>
                  <a:pt x="905" y="857"/>
                </a:lnTo>
                <a:lnTo>
                  <a:pt x="884" y="871"/>
                </a:lnTo>
                <a:lnTo>
                  <a:pt x="863" y="893"/>
                </a:lnTo>
                <a:lnTo>
                  <a:pt x="849" y="907"/>
                </a:lnTo>
                <a:lnTo>
                  <a:pt x="835" y="914"/>
                </a:lnTo>
                <a:lnTo>
                  <a:pt x="821" y="921"/>
                </a:lnTo>
                <a:lnTo>
                  <a:pt x="806" y="921"/>
                </a:lnTo>
                <a:lnTo>
                  <a:pt x="799" y="928"/>
                </a:lnTo>
                <a:lnTo>
                  <a:pt x="799" y="921"/>
                </a:lnTo>
                <a:close/>
                <a:moveTo>
                  <a:pt x="1316" y="531"/>
                </a:moveTo>
                <a:lnTo>
                  <a:pt x="1316" y="574"/>
                </a:lnTo>
                <a:lnTo>
                  <a:pt x="1323" y="602"/>
                </a:lnTo>
                <a:lnTo>
                  <a:pt x="1330" y="616"/>
                </a:lnTo>
                <a:lnTo>
                  <a:pt x="1344" y="630"/>
                </a:lnTo>
                <a:lnTo>
                  <a:pt x="1372" y="645"/>
                </a:lnTo>
                <a:lnTo>
                  <a:pt x="1401" y="652"/>
                </a:lnTo>
                <a:lnTo>
                  <a:pt x="1415" y="652"/>
                </a:lnTo>
                <a:lnTo>
                  <a:pt x="1443" y="645"/>
                </a:lnTo>
                <a:lnTo>
                  <a:pt x="1471" y="645"/>
                </a:lnTo>
                <a:lnTo>
                  <a:pt x="1514" y="638"/>
                </a:lnTo>
                <a:lnTo>
                  <a:pt x="1556" y="630"/>
                </a:lnTo>
                <a:lnTo>
                  <a:pt x="1584" y="630"/>
                </a:lnTo>
                <a:lnTo>
                  <a:pt x="1606" y="630"/>
                </a:lnTo>
                <a:lnTo>
                  <a:pt x="1613" y="638"/>
                </a:lnTo>
                <a:lnTo>
                  <a:pt x="1620" y="652"/>
                </a:lnTo>
                <a:lnTo>
                  <a:pt x="1620" y="680"/>
                </a:lnTo>
                <a:lnTo>
                  <a:pt x="1620" y="694"/>
                </a:lnTo>
                <a:lnTo>
                  <a:pt x="1606" y="701"/>
                </a:lnTo>
                <a:lnTo>
                  <a:pt x="1591" y="715"/>
                </a:lnTo>
                <a:lnTo>
                  <a:pt x="1570" y="715"/>
                </a:lnTo>
                <a:lnTo>
                  <a:pt x="1542" y="730"/>
                </a:lnTo>
                <a:lnTo>
                  <a:pt x="1507" y="737"/>
                </a:lnTo>
                <a:lnTo>
                  <a:pt x="1471" y="737"/>
                </a:lnTo>
                <a:lnTo>
                  <a:pt x="1429" y="737"/>
                </a:lnTo>
                <a:lnTo>
                  <a:pt x="1393" y="737"/>
                </a:lnTo>
                <a:lnTo>
                  <a:pt x="1358" y="730"/>
                </a:lnTo>
                <a:lnTo>
                  <a:pt x="1330" y="715"/>
                </a:lnTo>
                <a:lnTo>
                  <a:pt x="1309" y="701"/>
                </a:lnTo>
                <a:lnTo>
                  <a:pt x="1287" y="687"/>
                </a:lnTo>
                <a:lnTo>
                  <a:pt x="1273" y="666"/>
                </a:lnTo>
                <a:lnTo>
                  <a:pt x="1259" y="645"/>
                </a:lnTo>
                <a:lnTo>
                  <a:pt x="1252" y="623"/>
                </a:lnTo>
                <a:lnTo>
                  <a:pt x="1252" y="595"/>
                </a:lnTo>
                <a:lnTo>
                  <a:pt x="1252" y="553"/>
                </a:lnTo>
                <a:lnTo>
                  <a:pt x="1252" y="510"/>
                </a:lnTo>
                <a:lnTo>
                  <a:pt x="1252" y="461"/>
                </a:lnTo>
                <a:lnTo>
                  <a:pt x="1259" y="432"/>
                </a:lnTo>
                <a:lnTo>
                  <a:pt x="1259" y="404"/>
                </a:lnTo>
                <a:lnTo>
                  <a:pt x="1259" y="383"/>
                </a:lnTo>
                <a:lnTo>
                  <a:pt x="1259" y="368"/>
                </a:lnTo>
                <a:lnTo>
                  <a:pt x="1259" y="354"/>
                </a:lnTo>
                <a:lnTo>
                  <a:pt x="1259" y="340"/>
                </a:lnTo>
                <a:lnTo>
                  <a:pt x="1259" y="333"/>
                </a:lnTo>
                <a:lnTo>
                  <a:pt x="1252" y="326"/>
                </a:lnTo>
                <a:lnTo>
                  <a:pt x="1245" y="326"/>
                </a:lnTo>
                <a:lnTo>
                  <a:pt x="1238" y="326"/>
                </a:lnTo>
                <a:lnTo>
                  <a:pt x="1217" y="333"/>
                </a:lnTo>
                <a:lnTo>
                  <a:pt x="1188" y="340"/>
                </a:lnTo>
                <a:lnTo>
                  <a:pt x="1160" y="347"/>
                </a:lnTo>
                <a:lnTo>
                  <a:pt x="1118" y="354"/>
                </a:lnTo>
                <a:lnTo>
                  <a:pt x="1075" y="361"/>
                </a:lnTo>
                <a:lnTo>
                  <a:pt x="1026" y="376"/>
                </a:lnTo>
                <a:lnTo>
                  <a:pt x="1026" y="298"/>
                </a:lnTo>
                <a:lnTo>
                  <a:pt x="1111" y="298"/>
                </a:lnTo>
                <a:lnTo>
                  <a:pt x="1188" y="283"/>
                </a:lnTo>
                <a:lnTo>
                  <a:pt x="1217" y="269"/>
                </a:lnTo>
                <a:lnTo>
                  <a:pt x="1245" y="262"/>
                </a:lnTo>
                <a:lnTo>
                  <a:pt x="1259" y="248"/>
                </a:lnTo>
                <a:lnTo>
                  <a:pt x="1273" y="234"/>
                </a:lnTo>
                <a:lnTo>
                  <a:pt x="1294" y="220"/>
                </a:lnTo>
                <a:lnTo>
                  <a:pt x="1316" y="213"/>
                </a:lnTo>
                <a:lnTo>
                  <a:pt x="1323" y="220"/>
                </a:lnTo>
                <a:lnTo>
                  <a:pt x="1337" y="227"/>
                </a:lnTo>
                <a:lnTo>
                  <a:pt x="1351" y="241"/>
                </a:lnTo>
                <a:lnTo>
                  <a:pt x="1379" y="255"/>
                </a:lnTo>
                <a:lnTo>
                  <a:pt x="1393" y="269"/>
                </a:lnTo>
                <a:lnTo>
                  <a:pt x="1408" y="283"/>
                </a:lnTo>
                <a:lnTo>
                  <a:pt x="1415" y="291"/>
                </a:lnTo>
                <a:lnTo>
                  <a:pt x="1415" y="298"/>
                </a:lnTo>
                <a:lnTo>
                  <a:pt x="1415" y="305"/>
                </a:lnTo>
                <a:lnTo>
                  <a:pt x="1415" y="312"/>
                </a:lnTo>
                <a:lnTo>
                  <a:pt x="1401" y="319"/>
                </a:lnTo>
                <a:lnTo>
                  <a:pt x="1393" y="326"/>
                </a:lnTo>
                <a:lnTo>
                  <a:pt x="1379" y="340"/>
                </a:lnTo>
                <a:lnTo>
                  <a:pt x="1365" y="354"/>
                </a:lnTo>
                <a:lnTo>
                  <a:pt x="1351" y="376"/>
                </a:lnTo>
                <a:lnTo>
                  <a:pt x="1344" y="397"/>
                </a:lnTo>
                <a:lnTo>
                  <a:pt x="1330" y="425"/>
                </a:lnTo>
                <a:lnTo>
                  <a:pt x="1323" y="461"/>
                </a:lnTo>
                <a:lnTo>
                  <a:pt x="1316" y="496"/>
                </a:lnTo>
                <a:lnTo>
                  <a:pt x="1316" y="531"/>
                </a:lnTo>
                <a:close/>
                <a:moveTo>
                  <a:pt x="877" y="1006"/>
                </a:moveTo>
                <a:lnTo>
                  <a:pt x="870" y="992"/>
                </a:lnTo>
                <a:lnTo>
                  <a:pt x="863" y="978"/>
                </a:lnTo>
                <a:lnTo>
                  <a:pt x="870" y="963"/>
                </a:lnTo>
                <a:lnTo>
                  <a:pt x="877" y="956"/>
                </a:lnTo>
                <a:lnTo>
                  <a:pt x="898" y="956"/>
                </a:lnTo>
                <a:lnTo>
                  <a:pt x="920" y="963"/>
                </a:lnTo>
                <a:lnTo>
                  <a:pt x="955" y="978"/>
                </a:lnTo>
                <a:lnTo>
                  <a:pt x="997" y="992"/>
                </a:lnTo>
                <a:lnTo>
                  <a:pt x="997" y="1084"/>
                </a:lnTo>
                <a:lnTo>
                  <a:pt x="997" y="1162"/>
                </a:lnTo>
                <a:lnTo>
                  <a:pt x="1004" y="1232"/>
                </a:lnTo>
                <a:lnTo>
                  <a:pt x="1004" y="1289"/>
                </a:lnTo>
                <a:lnTo>
                  <a:pt x="1004" y="1339"/>
                </a:lnTo>
                <a:lnTo>
                  <a:pt x="1004" y="1374"/>
                </a:lnTo>
                <a:lnTo>
                  <a:pt x="1011" y="1402"/>
                </a:lnTo>
                <a:lnTo>
                  <a:pt x="1011" y="1424"/>
                </a:lnTo>
                <a:lnTo>
                  <a:pt x="1004" y="1445"/>
                </a:lnTo>
                <a:lnTo>
                  <a:pt x="1004" y="1459"/>
                </a:lnTo>
                <a:lnTo>
                  <a:pt x="997" y="1466"/>
                </a:lnTo>
                <a:lnTo>
                  <a:pt x="997" y="1473"/>
                </a:lnTo>
                <a:lnTo>
                  <a:pt x="983" y="1466"/>
                </a:lnTo>
                <a:lnTo>
                  <a:pt x="962" y="1452"/>
                </a:lnTo>
                <a:lnTo>
                  <a:pt x="955" y="1438"/>
                </a:lnTo>
                <a:lnTo>
                  <a:pt x="948" y="1417"/>
                </a:lnTo>
                <a:lnTo>
                  <a:pt x="941" y="1381"/>
                </a:lnTo>
                <a:lnTo>
                  <a:pt x="934" y="1339"/>
                </a:lnTo>
                <a:lnTo>
                  <a:pt x="927" y="1247"/>
                </a:lnTo>
                <a:lnTo>
                  <a:pt x="927" y="1197"/>
                </a:lnTo>
                <a:lnTo>
                  <a:pt x="920" y="1140"/>
                </a:lnTo>
                <a:lnTo>
                  <a:pt x="912" y="1098"/>
                </a:lnTo>
                <a:lnTo>
                  <a:pt x="905" y="1055"/>
                </a:lnTo>
                <a:lnTo>
                  <a:pt x="891" y="1027"/>
                </a:lnTo>
                <a:lnTo>
                  <a:pt x="877" y="1006"/>
                </a:lnTo>
                <a:close/>
                <a:moveTo>
                  <a:pt x="948" y="992"/>
                </a:moveTo>
                <a:lnTo>
                  <a:pt x="983" y="992"/>
                </a:lnTo>
                <a:lnTo>
                  <a:pt x="1026" y="985"/>
                </a:lnTo>
                <a:lnTo>
                  <a:pt x="1033" y="985"/>
                </a:lnTo>
                <a:lnTo>
                  <a:pt x="1047" y="978"/>
                </a:lnTo>
                <a:lnTo>
                  <a:pt x="1061" y="978"/>
                </a:lnTo>
                <a:lnTo>
                  <a:pt x="1075" y="970"/>
                </a:lnTo>
                <a:lnTo>
                  <a:pt x="1096" y="970"/>
                </a:lnTo>
                <a:lnTo>
                  <a:pt x="1125" y="963"/>
                </a:lnTo>
                <a:lnTo>
                  <a:pt x="1181" y="949"/>
                </a:lnTo>
                <a:lnTo>
                  <a:pt x="1210" y="949"/>
                </a:lnTo>
                <a:lnTo>
                  <a:pt x="1231" y="942"/>
                </a:lnTo>
                <a:lnTo>
                  <a:pt x="1259" y="935"/>
                </a:lnTo>
                <a:lnTo>
                  <a:pt x="1280" y="935"/>
                </a:lnTo>
                <a:lnTo>
                  <a:pt x="1309" y="921"/>
                </a:lnTo>
                <a:lnTo>
                  <a:pt x="1330" y="914"/>
                </a:lnTo>
                <a:lnTo>
                  <a:pt x="1372" y="900"/>
                </a:lnTo>
                <a:lnTo>
                  <a:pt x="1379" y="900"/>
                </a:lnTo>
                <a:lnTo>
                  <a:pt x="1393" y="900"/>
                </a:lnTo>
                <a:lnTo>
                  <a:pt x="1408" y="907"/>
                </a:lnTo>
                <a:lnTo>
                  <a:pt x="1429" y="907"/>
                </a:lnTo>
                <a:lnTo>
                  <a:pt x="1471" y="928"/>
                </a:lnTo>
                <a:lnTo>
                  <a:pt x="1507" y="949"/>
                </a:lnTo>
                <a:lnTo>
                  <a:pt x="1535" y="970"/>
                </a:lnTo>
                <a:lnTo>
                  <a:pt x="1549" y="992"/>
                </a:lnTo>
                <a:lnTo>
                  <a:pt x="1542" y="1006"/>
                </a:lnTo>
                <a:lnTo>
                  <a:pt x="1535" y="1013"/>
                </a:lnTo>
                <a:lnTo>
                  <a:pt x="1521" y="1020"/>
                </a:lnTo>
                <a:lnTo>
                  <a:pt x="1507" y="1034"/>
                </a:lnTo>
                <a:lnTo>
                  <a:pt x="1492" y="1041"/>
                </a:lnTo>
                <a:lnTo>
                  <a:pt x="1478" y="1055"/>
                </a:lnTo>
                <a:lnTo>
                  <a:pt x="1464" y="1084"/>
                </a:lnTo>
                <a:lnTo>
                  <a:pt x="1450" y="1112"/>
                </a:lnTo>
                <a:lnTo>
                  <a:pt x="1436" y="1147"/>
                </a:lnTo>
                <a:lnTo>
                  <a:pt x="1415" y="1197"/>
                </a:lnTo>
                <a:lnTo>
                  <a:pt x="1401" y="1247"/>
                </a:lnTo>
                <a:lnTo>
                  <a:pt x="1386" y="1310"/>
                </a:lnTo>
                <a:lnTo>
                  <a:pt x="1309" y="1310"/>
                </a:lnTo>
                <a:lnTo>
                  <a:pt x="1323" y="1247"/>
                </a:lnTo>
                <a:lnTo>
                  <a:pt x="1330" y="1197"/>
                </a:lnTo>
                <a:lnTo>
                  <a:pt x="1337" y="1147"/>
                </a:lnTo>
                <a:lnTo>
                  <a:pt x="1344" y="1105"/>
                </a:lnTo>
                <a:lnTo>
                  <a:pt x="1344" y="1062"/>
                </a:lnTo>
                <a:lnTo>
                  <a:pt x="1351" y="1034"/>
                </a:lnTo>
                <a:lnTo>
                  <a:pt x="1344" y="1013"/>
                </a:lnTo>
                <a:lnTo>
                  <a:pt x="1344" y="1006"/>
                </a:lnTo>
                <a:lnTo>
                  <a:pt x="1337" y="999"/>
                </a:lnTo>
                <a:lnTo>
                  <a:pt x="1323" y="999"/>
                </a:lnTo>
                <a:lnTo>
                  <a:pt x="1294" y="999"/>
                </a:lnTo>
                <a:lnTo>
                  <a:pt x="1280" y="999"/>
                </a:lnTo>
                <a:lnTo>
                  <a:pt x="1259" y="1006"/>
                </a:lnTo>
                <a:lnTo>
                  <a:pt x="1224" y="1006"/>
                </a:lnTo>
                <a:lnTo>
                  <a:pt x="1188" y="1013"/>
                </a:lnTo>
                <a:lnTo>
                  <a:pt x="1139" y="1020"/>
                </a:lnTo>
                <a:lnTo>
                  <a:pt x="1082" y="1034"/>
                </a:lnTo>
                <a:lnTo>
                  <a:pt x="1019" y="1041"/>
                </a:lnTo>
                <a:lnTo>
                  <a:pt x="948" y="1055"/>
                </a:lnTo>
                <a:lnTo>
                  <a:pt x="948" y="992"/>
                </a:lnTo>
                <a:close/>
                <a:moveTo>
                  <a:pt x="983" y="1339"/>
                </a:moveTo>
                <a:lnTo>
                  <a:pt x="1033" y="1332"/>
                </a:lnTo>
                <a:lnTo>
                  <a:pt x="1082" y="1325"/>
                </a:lnTo>
                <a:lnTo>
                  <a:pt x="1125" y="1317"/>
                </a:lnTo>
                <a:lnTo>
                  <a:pt x="1167" y="1310"/>
                </a:lnTo>
                <a:lnTo>
                  <a:pt x="1202" y="1303"/>
                </a:lnTo>
                <a:lnTo>
                  <a:pt x="1238" y="1296"/>
                </a:lnTo>
                <a:lnTo>
                  <a:pt x="1273" y="1289"/>
                </a:lnTo>
                <a:lnTo>
                  <a:pt x="1301" y="1289"/>
                </a:lnTo>
                <a:lnTo>
                  <a:pt x="1323" y="1282"/>
                </a:lnTo>
                <a:lnTo>
                  <a:pt x="1344" y="1282"/>
                </a:lnTo>
                <a:lnTo>
                  <a:pt x="1365" y="1275"/>
                </a:lnTo>
                <a:lnTo>
                  <a:pt x="1379" y="1275"/>
                </a:lnTo>
                <a:lnTo>
                  <a:pt x="1393" y="1275"/>
                </a:lnTo>
                <a:lnTo>
                  <a:pt x="1401" y="1275"/>
                </a:lnTo>
                <a:lnTo>
                  <a:pt x="1408" y="1275"/>
                </a:lnTo>
                <a:lnTo>
                  <a:pt x="1422" y="1289"/>
                </a:lnTo>
                <a:lnTo>
                  <a:pt x="1436" y="1317"/>
                </a:lnTo>
                <a:lnTo>
                  <a:pt x="1443" y="1325"/>
                </a:lnTo>
                <a:lnTo>
                  <a:pt x="1443" y="1339"/>
                </a:lnTo>
                <a:lnTo>
                  <a:pt x="1436" y="1346"/>
                </a:lnTo>
                <a:lnTo>
                  <a:pt x="1429" y="1353"/>
                </a:lnTo>
                <a:lnTo>
                  <a:pt x="1408" y="1353"/>
                </a:lnTo>
                <a:lnTo>
                  <a:pt x="1386" y="1353"/>
                </a:lnTo>
                <a:lnTo>
                  <a:pt x="1365" y="1353"/>
                </a:lnTo>
                <a:lnTo>
                  <a:pt x="1351" y="1353"/>
                </a:lnTo>
                <a:lnTo>
                  <a:pt x="1330" y="1360"/>
                </a:lnTo>
                <a:lnTo>
                  <a:pt x="1309" y="1360"/>
                </a:lnTo>
                <a:lnTo>
                  <a:pt x="1287" y="1360"/>
                </a:lnTo>
                <a:lnTo>
                  <a:pt x="1238" y="1367"/>
                </a:lnTo>
                <a:lnTo>
                  <a:pt x="1174" y="1374"/>
                </a:lnTo>
                <a:lnTo>
                  <a:pt x="1111" y="1388"/>
                </a:lnTo>
                <a:lnTo>
                  <a:pt x="1054" y="1388"/>
                </a:lnTo>
                <a:lnTo>
                  <a:pt x="1033" y="1395"/>
                </a:lnTo>
                <a:lnTo>
                  <a:pt x="1011" y="1395"/>
                </a:lnTo>
                <a:lnTo>
                  <a:pt x="997" y="1395"/>
                </a:lnTo>
                <a:lnTo>
                  <a:pt x="983" y="1395"/>
                </a:lnTo>
                <a:lnTo>
                  <a:pt x="983" y="1339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6149" name="组合 7172"/>
          <p:cNvGrpSpPr>
            <a:grpSpLocks/>
          </p:cNvGrpSpPr>
          <p:nvPr/>
        </p:nvGrpSpPr>
        <p:grpSpPr bwMode="auto">
          <a:xfrm>
            <a:off x="1116013" y="2298700"/>
            <a:ext cx="1314450" cy="2428875"/>
            <a:chOff x="0" y="0"/>
            <a:chExt cx="828" cy="1530"/>
          </a:xfrm>
        </p:grpSpPr>
        <p:sp>
          <p:nvSpPr>
            <p:cNvPr id="6150" name="任意多边形 7173"/>
            <p:cNvSpPr>
              <a:spLocks noChangeArrowheads="1"/>
            </p:cNvSpPr>
            <p:nvPr/>
          </p:nvSpPr>
          <p:spPr bwMode="auto">
            <a:xfrm>
              <a:off x="410" y="0"/>
              <a:ext cx="304" cy="390"/>
            </a:xfrm>
            <a:custGeom>
              <a:avLst/>
              <a:gdLst>
                <a:gd name="T0" fmla="*/ 57 w 304"/>
                <a:gd name="T1" fmla="*/ 390 h 390"/>
                <a:gd name="T2" fmla="*/ 0 w 304"/>
                <a:gd name="T3" fmla="*/ 390 h 390"/>
                <a:gd name="T4" fmla="*/ 36 w 304"/>
                <a:gd name="T5" fmla="*/ 340 h 390"/>
                <a:gd name="T6" fmla="*/ 64 w 304"/>
                <a:gd name="T7" fmla="*/ 291 h 390"/>
                <a:gd name="T8" fmla="*/ 92 w 304"/>
                <a:gd name="T9" fmla="*/ 255 h 390"/>
                <a:gd name="T10" fmla="*/ 106 w 304"/>
                <a:gd name="T11" fmla="*/ 220 h 390"/>
                <a:gd name="T12" fmla="*/ 135 w 304"/>
                <a:gd name="T13" fmla="*/ 163 h 390"/>
                <a:gd name="T14" fmla="*/ 149 w 304"/>
                <a:gd name="T15" fmla="*/ 135 h 390"/>
                <a:gd name="T16" fmla="*/ 163 w 304"/>
                <a:gd name="T17" fmla="*/ 106 h 390"/>
                <a:gd name="T18" fmla="*/ 163 w 304"/>
                <a:gd name="T19" fmla="*/ 85 h 390"/>
                <a:gd name="T20" fmla="*/ 163 w 304"/>
                <a:gd name="T21" fmla="*/ 64 h 390"/>
                <a:gd name="T22" fmla="*/ 163 w 304"/>
                <a:gd name="T23" fmla="*/ 50 h 390"/>
                <a:gd name="T24" fmla="*/ 156 w 304"/>
                <a:gd name="T25" fmla="*/ 36 h 390"/>
                <a:gd name="T26" fmla="*/ 149 w 304"/>
                <a:gd name="T27" fmla="*/ 21 h 390"/>
                <a:gd name="T28" fmla="*/ 149 w 304"/>
                <a:gd name="T29" fmla="*/ 14 h 390"/>
                <a:gd name="T30" fmla="*/ 149 w 304"/>
                <a:gd name="T31" fmla="*/ 7 h 390"/>
                <a:gd name="T32" fmla="*/ 156 w 304"/>
                <a:gd name="T33" fmla="*/ 0 h 390"/>
                <a:gd name="T34" fmla="*/ 170 w 304"/>
                <a:gd name="T35" fmla="*/ 0 h 390"/>
                <a:gd name="T36" fmla="*/ 184 w 304"/>
                <a:gd name="T37" fmla="*/ 0 h 390"/>
                <a:gd name="T38" fmla="*/ 220 w 304"/>
                <a:gd name="T39" fmla="*/ 7 h 390"/>
                <a:gd name="T40" fmla="*/ 255 w 304"/>
                <a:gd name="T41" fmla="*/ 28 h 390"/>
                <a:gd name="T42" fmla="*/ 283 w 304"/>
                <a:gd name="T43" fmla="*/ 50 h 390"/>
                <a:gd name="T44" fmla="*/ 297 w 304"/>
                <a:gd name="T45" fmla="*/ 64 h 390"/>
                <a:gd name="T46" fmla="*/ 297 w 304"/>
                <a:gd name="T47" fmla="*/ 78 h 390"/>
                <a:gd name="T48" fmla="*/ 304 w 304"/>
                <a:gd name="T49" fmla="*/ 85 h 390"/>
                <a:gd name="T50" fmla="*/ 297 w 304"/>
                <a:gd name="T51" fmla="*/ 99 h 390"/>
                <a:gd name="T52" fmla="*/ 290 w 304"/>
                <a:gd name="T53" fmla="*/ 113 h 390"/>
                <a:gd name="T54" fmla="*/ 276 w 304"/>
                <a:gd name="T55" fmla="*/ 135 h 390"/>
                <a:gd name="T56" fmla="*/ 262 w 304"/>
                <a:gd name="T57" fmla="*/ 156 h 390"/>
                <a:gd name="T58" fmla="*/ 234 w 304"/>
                <a:gd name="T59" fmla="*/ 191 h 390"/>
                <a:gd name="T60" fmla="*/ 198 w 304"/>
                <a:gd name="T61" fmla="*/ 227 h 390"/>
                <a:gd name="T62" fmla="*/ 156 w 304"/>
                <a:gd name="T63" fmla="*/ 276 h 390"/>
                <a:gd name="T64" fmla="*/ 106 w 304"/>
                <a:gd name="T65" fmla="*/ 326 h 390"/>
                <a:gd name="T66" fmla="*/ 57 w 304"/>
                <a:gd name="T67" fmla="*/ 390 h 390"/>
                <a:gd name="T68" fmla="*/ 57 w 304"/>
                <a:gd name="T69" fmla="*/ 39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4" h="390">
                  <a:moveTo>
                    <a:pt x="57" y="390"/>
                  </a:moveTo>
                  <a:lnTo>
                    <a:pt x="0" y="390"/>
                  </a:lnTo>
                  <a:lnTo>
                    <a:pt x="36" y="340"/>
                  </a:lnTo>
                  <a:lnTo>
                    <a:pt x="64" y="291"/>
                  </a:lnTo>
                  <a:lnTo>
                    <a:pt x="92" y="255"/>
                  </a:lnTo>
                  <a:lnTo>
                    <a:pt x="106" y="220"/>
                  </a:lnTo>
                  <a:lnTo>
                    <a:pt x="135" y="163"/>
                  </a:lnTo>
                  <a:lnTo>
                    <a:pt x="149" y="135"/>
                  </a:lnTo>
                  <a:lnTo>
                    <a:pt x="163" y="106"/>
                  </a:lnTo>
                  <a:lnTo>
                    <a:pt x="163" y="85"/>
                  </a:lnTo>
                  <a:lnTo>
                    <a:pt x="163" y="64"/>
                  </a:lnTo>
                  <a:lnTo>
                    <a:pt x="163" y="50"/>
                  </a:lnTo>
                  <a:lnTo>
                    <a:pt x="156" y="36"/>
                  </a:lnTo>
                  <a:lnTo>
                    <a:pt x="149" y="21"/>
                  </a:lnTo>
                  <a:lnTo>
                    <a:pt x="149" y="14"/>
                  </a:lnTo>
                  <a:lnTo>
                    <a:pt x="149" y="7"/>
                  </a:lnTo>
                  <a:lnTo>
                    <a:pt x="156" y="0"/>
                  </a:lnTo>
                  <a:lnTo>
                    <a:pt x="170" y="0"/>
                  </a:lnTo>
                  <a:lnTo>
                    <a:pt x="184" y="0"/>
                  </a:lnTo>
                  <a:lnTo>
                    <a:pt x="220" y="7"/>
                  </a:lnTo>
                  <a:lnTo>
                    <a:pt x="255" y="28"/>
                  </a:lnTo>
                  <a:lnTo>
                    <a:pt x="283" y="50"/>
                  </a:lnTo>
                  <a:lnTo>
                    <a:pt x="297" y="64"/>
                  </a:lnTo>
                  <a:lnTo>
                    <a:pt x="297" y="78"/>
                  </a:lnTo>
                  <a:lnTo>
                    <a:pt x="304" y="85"/>
                  </a:lnTo>
                  <a:lnTo>
                    <a:pt x="297" y="99"/>
                  </a:lnTo>
                  <a:lnTo>
                    <a:pt x="290" y="113"/>
                  </a:lnTo>
                  <a:lnTo>
                    <a:pt x="276" y="135"/>
                  </a:lnTo>
                  <a:lnTo>
                    <a:pt x="262" y="156"/>
                  </a:lnTo>
                  <a:lnTo>
                    <a:pt x="234" y="191"/>
                  </a:lnTo>
                  <a:lnTo>
                    <a:pt x="198" y="227"/>
                  </a:lnTo>
                  <a:lnTo>
                    <a:pt x="156" y="276"/>
                  </a:lnTo>
                  <a:lnTo>
                    <a:pt x="106" y="326"/>
                  </a:lnTo>
                  <a:lnTo>
                    <a:pt x="57" y="390"/>
                  </a:lnTo>
                </a:path>
              </a:pathLst>
            </a:custGeom>
            <a:solidFill>
              <a:srgbClr val="FF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1" name="任意多边形 7174"/>
            <p:cNvSpPr>
              <a:spLocks noChangeArrowheads="1"/>
            </p:cNvSpPr>
            <p:nvPr/>
          </p:nvSpPr>
          <p:spPr bwMode="auto">
            <a:xfrm>
              <a:off x="106" y="361"/>
              <a:ext cx="333" cy="1134"/>
            </a:xfrm>
            <a:custGeom>
              <a:avLst/>
              <a:gdLst>
                <a:gd name="T0" fmla="*/ 226 w 333"/>
                <a:gd name="T1" fmla="*/ 588 h 1134"/>
                <a:gd name="T2" fmla="*/ 234 w 333"/>
                <a:gd name="T3" fmla="*/ 517 h 1134"/>
                <a:gd name="T4" fmla="*/ 241 w 333"/>
                <a:gd name="T5" fmla="*/ 454 h 1134"/>
                <a:gd name="T6" fmla="*/ 248 w 333"/>
                <a:gd name="T7" fmla="*/ 397 h 1134"/>
                <a:gd name="T8" fmla="*/ 248 w 333"/>
                <a:gd name="T9" fmla="*/ 347 h 1134"/>
                <a:gd name="T10" fmla="*/ 248 w 333"/>
                <a:gd name="T11" fmla="*/ 163 h 1134"/>
                <a:gd name="T12" fmla="*/ 241 w 333"/>
                <a:gd name="T13" fmla="*/ 121 h 1134"/>
                <a:gd name="T14" fmla="*/ 241 w 333"/>
                <a:gd name="T15" fmla="*/ 85 h 1134"/>
                <a:gd name="T16" fmla="*/ 226 w 333"/>
                <a:gd name="T17" fmla="*/ 57 h 1134"/>
                <a:gd name="T18" fmla="*/ 219 w 333"/>
                <a:gd name="T19" fmla="*/ 36 h 1134"/>
                <a:gd name="T20" fmla="*/ 212 w 333"/>
                <a:gd name="T21" fmla="*/ 22 h 1134"/>
                <a:gd name="T22" fmla="*/ 212 w 333"/>
                <a:gd name="T23" fmla="*/ 15 h 1134"/>
                <a:gd name="T24" fmla="*/ 212 w 333"/>
                <a:gd name="T25" fmla="*/ 7 h 1134"/>
                <a:gd name="T26" fmla="*/ 219 w 333"/>
                <a:gd name="T27" fmla="*/ 0 h 1134"/>
                <a:gd name="T28" fmla="*/ 234 w 333"/>
                <a:gd name="T29" fmla="*/ 0 h 1134"/>
                <a:gd name="T30" fmla="*/ 255 w 333"/>
                <a:gd name="T31" fmla="*/ 0 h 1134"/>
                <a:gd name="T32" fmla="*/ 290 w 333"/>
                <a:gd name="T33" fmla="*/ 0 h 1134"/>
                <a:gd name="T34" fmla="*/ 333 w 333"/>
                <a:gd name="T35" fmla="*/ 7 h 1134"/>
                <a:gd name="T36" fmla="*/ 333 w 333"/>
                <a:gd name="T37" fmla="*/ 78 h 1134"/>
                <a:gd name="T38" fmla="*/ 333 w 333"/>
                <a:gd name="T39" fmla="*/ 149 h 1134"/>
                <a:gd name="T40" fmla="*/ 333 w 333"/>
                <a:gd name="T41" fmla="*/ 220 h 1134"/>
                <a:gd name="T42" fmla="*/ 333 w 333"/>
                <a:gd name="T43" fmla="*/ 284 h 1134"/>
                <a:gd name="T44" fmla="*/ 333 w 333"/>
                <a:gd name="T45" fmla="*/ 340 h 1134"/>
                <a:gd name="T46" fmla="*/ 325 w 333"/>
                <a:gd name="T47" fmla="*/ 397 h 1134"/>
                <a:gd name="T48" fmla="*/ 325 w 333"/>
                <a:gd name="T49" fmla="*/ 454 h 1134"/>
                <a:gd name="T50" fmla="*/ 325 w 333"/>
                <a:gd name="T51" fmla="*/ 503 h 1134"/>
                <a:gd name="T52" fmla="*/ 311 w 333"/>
                <a:gd name="T53" fmla="*/ 595 h 1134"/>
                <a:gd name="T54" fmla="*/ 297 w 333"/>
                <a:gd name="T55" fmla="*/ 680 h 1134"/>
                <a:gd name="T56" fmla="*/ 276 w 333"/>
                <a:gd name="T57" fmla="*/ 765 h 1134"/>
                <a:gd name="T58" fmla="*/ 248 w 333"/>
                <a:gd name="T59" fmla="*/ 836 h 1134"/>
                <a:gd name="T60" fmla="*/ 219 w 333"/>
                <a:gd name="T61" fmla="*/ 907 h 1134"/>
                <a:gd name="T62" fmla="*/ 184 w 333"/>
                <a:gd name="T63" fmla="*/ 964 h 1134"/>
                <a:gd name="T64" fmla="*/ 142 w 333"/>
                <a:gd name="T65" fmla="*/ 1013 h 1134"/>
                <a:gd name="T66" fmla="*/ 106 w 333"/>
                <a:gd name="T67" fmla="*/ 1056 h 1134"/>
                <a:gd name="T68" fmla="*/ 64 w 333"/>
                <a:gd name="T69" fmla="*/ 1091 h 1134"/>
                <a:gd name="T70" fmla="*/ 50 w 333"/>
                <a:gd name="T71" fmla="*/ 1105 h 1134"/>
                <a:gd name="T72" fmla="*/ 35 w 333"/>
                <a:gd name="T73" fmla="*/ 1119 h 1134"/>
                <a:gd name="T74" fmla="*/ 21 w 333"/>
                <a:gd name="T75" fmla="*/ 1126 h 1134"/>
                <a:gd name="T76" fmla="*/ 14 w 333"/>
                <a:gd name="T77" fmla="*/ 1134 h 1134"/>
                <a:gd name="T78" fmla="*/ 7 w 333"/>
                <a:gd name="T79" fmla="*/ 1134 h 1134"/>
                <a:gd name="T80" fmla="*/ 0 w 333"/>
                <a:gd name="T81" fmla="*/ 1134 h 1134"/>
                <a:gd name="T82" fmla="*/ 0 w 333"/>
                <a:gd name="T83" fmla="*/ 1119 h 1134"/>
                <a:gd name="T84" fmla="*/ 7 w 333"/>
                <a:gd name="T85" fmla="*/ 1105 h 1134"/>
                <a:gd name="T86" fmla="*/ 28 w 333"/>
                <a:gd name="T87" fmla="*/ 1077 h 1134"/>
                <a:gd name="T88" fmla="*/ 50 w 333"/>
                <a:gd name="T89" fmla="*/ 1041 h 1134"/>
                <a:gd name="T90" fmla="*/ 78 w 333"/>
                <a:gd name="T91" fmla="*/ 1006 h 1134"/>
                <a:gd name="T92" fmla="*/ 106 w 333"/>
                <a:gd name="T93" fmla="*/ 956 h 1134"/>
                <a:gd name="T94" fmla="*/ 134 w 333"/>
                <a:gd name="T95" fmla="*/ 907 h 1134"/>
                <a:gd name="T96" fmla="*/ 163 w 333"/>
                <a:gd name="T97" fmla="*/ 850 h 1134"/>
                <a:gd name="T98" fmla="*/ 184 w 333"/>
                <a:gd name="T99" fmla="*/ 794 h 1134"/>
                <a:gd name="T100" fmla="*/ 198 w 333"/>
                <a:gd name="T101" fmla="*/ 730 h 1134"/>
                <a:gd name="T102" fmla="*/ 219 w 333"/>
                <a:gd name="T103" fmla="*/ 659 h 1134"/>
                <a:gd name="T104" fmla="*/ 226 w 333"/>
                <a:gd name="T105" fmla="*/ 588 h 1134"/>
                <a:gd name="T106" fmla="*/ 226 w 333"/>
                <a:gd name="T107" fmla="*/ 588 h 1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3" h="1134">
                  <a:moveTo>
                    <a:pt x="226" y="588"/>
                  </a:moveTo>
                  <a:lnTo>
                    <a:pt x="234" y="517"/>
                  </a:lnTo>
                  <a:lnTo>
                    <a:pt x="241" y="454"/>
                  </a:lnTo>
                  <a:lnTo>
                    <a:pt x="248" y="397"/>
                  </a:lnTo>
                  <a:lnTo>
                    <a:pt x="248" y="347"/>
                  </a:lnTo>
                  <a:lnTo>
                    <a:pt x="248" y="163"/>
                  </a:lnTo>
                  <a:lnTo>
                    <a:pt x="241" y="121"/>
                  </a:lnTo>
                  <a:lnTo>
                    <a:pt x="241" y="85"/>
                  </a:lnTo>
                  <a:lnTo>
                    <a:pt x="226" y="57"/>
                  </a:lnTo>
                  <a:lnTo>
                    <a:pt x="219" y="36"/>
                  </a:lnTo>
                  <a:lnTo>
                    <a:pt x="212" y="22"/>
                  </a:lnTo>
                  <a:lnTo>
                    <a:pt x="212" y="15"/>
                  </a:lnTo>
                  <a:lnTo>
                    <a:pt x="212" y="7"/>
                  </a:lnTo>
                  <a:lnTo>
                    <a:pt x="219" y="0"/>
                  </a:lnTo>
                  <a:lnTo>
                    <a:pt x="234" y="0"/>
                  </a:lnTo>
                  <a:lnTo>
                    <a:pt x="255" y="0"/>
                  </a:lnTo>
                  <a:lnTo>
                    <a:pt x="290" y="0"/>
                  </a:lnTo>
                  <a:lnTo>
                    <a:pt x="333" y="7"/>
                  </a:lnTo>
                  <a:lnTo>
                    <a:pt x="333" y="78"/>
                  </a:lnTo>
                  <a:lnTo>
                    <a:pt x="333" y="149"/>
                  </a:lnTo>
                  <a:lnTo>
                    <a:pt x="333" y="220"/>
                  </a:lnTo>
                  <a:lnTo>
                    <a:pt x="333" y="284"/>
                  </a:lnTo>
                  <a:lnTo>
                    <a:pt x="333" y="340"/>
                  </a:lnTo>
                  <a:lnTo>
                    <a:pt x="325" y="397"/>
                  </a:lnTo>
                  <a:lnTo>
                    <a:pt x="325" y="454"/>
                  </a:lnTo>
                  <a:lnTo>
                    <a:pt x="325" y="503"/>
                  </a:lnTo>
                  <a:lnTo>
                    <a:pt x="311" y="595"/>
                  </a:lnTo>
                  <a:lnTo>
                    <a:pt x="297" y="680"/>
                  </a:lnTo>
                  <a:lnTo>
                    <a:pt x="276" y="765"/>
                  </a:lnTo>
                  <a:lnTo>
                    <a:pt x="248" y="836"/>
                  </a:lnTo>
                  <a:lnTo>
                    <a:pt x="219" y="907"/>
                  </a:lnTo>
                  <a:lnTo>
                    <a:pt x="184" y="964"/>
                  </a:lnTo>
                  <a:lnTo>
                    <a:pt x="142" y="1013"/>
                  </a:lnTo>
                  <a:lnTo>
                    <a:pt x="106" y="1056"/>
                  </a:lnTo>
                  <a:lnTo>
                    <a:pt x="64" y="1091"/>
                  </a:lnTo>
                  <a:lnTo>
                    <a:pt x="50" y="1105"/>
                  </a:lnTo>
                  <a:lnTo>
                    <a:pt x="35" y="1119"/>
                  </a:lnTo>
                  <a:lnTo>
                    <a:pt x="21" y="1126"/>
                  </a:lnTo>
                  <a:lnTo>
                    <a:pt x="14" y="1134"/>
                  </a:lnTo>
                  <a:lnTo>
                    <a:pt x="7" y="1134"/>
                  </a:lnTo>
                  <a:lnTo>
                    <a:pt x="0" y="1134"/>
                  </a:lnTo>
                  <a:lnTo>
                    <a:pt x="0" y="1119"/>
                  </a:lnTo>
                  <a:lnTo>
                    <a:pt x="7" y="1105"/>
                  </a:lnTo>
                  <a:lnTo>
                    <a:pt x="28" y="1077"/>
                  </a:lnTo>
                  <a:lnTo>
                    <a:pt x="50" y="1041"/>
                  </a:lnTo>
                  <a:lnTo>
                    <a:pt x="78" y="1006"/>
                  </a:lnTo>
                  <a:lnTo>
                    <a:pt x="106" y="956"/>
                  </a:lnTo>
                  <a:lnTo>
                    <a:pt x="134" y="907"/>
                  </a:lnTo>
                  <a:lnTo>
                    <a:pt x="163" y="850"/>
                  </a:lnTo>
                  <a:lnTo>
                    <a:pt x="184" y="794"/>
                  </a:lnTo>
                  <a:lnTo>
                    <a:pt x="198" y="730"/>
                  </a:lnTo>
                  <a:lnTo>
                    <a:pt x="219" y="659"/>
                  </a:lnTo>
                  <a:lnTo>
                    <a:pt x="226" y="588"/>
                  </a:lnTo>
                </a:path>
              </a:pathLst>
            </a:custGeom>
            <a:solidFill>
              <a:srgbClr val="FF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2" name="任意多边形 7175"/>
            <p:cNvSpPr>
              <a:spLocks noChangeArrowheads="1"/>
            </p:cNvSpPr>
            <p:nvPr/>
          </p:nvSpPr>
          <p:spPr bwMode="auto">
            <a:xfrm>
              <a:off x="403" y="298"/>
              <a:ext cx="425" cy="1232"/>
            </a:xfrm>
            <a:custGeom>
              <a:avLst/>
              <a:gdLst>
                <a:gd name="T0" fmla="*/ 120 w 425"/>
                <a:gd name="T1" fmla="*/ 1076 h 1232"/>
                <a:gd name="T2" fmla="*/ 92 w 425"/>
                <a:gd name="T3" fmla="*/ 1048 h 1232"/>
                <a:gd name="T4" fmla="*/ 92 w 425"/>
                <a:gd name="T5" fmla="*/ 1034 h 1232"/>
                <a:gd name="T6" fmla="*/ 127 w 425"/>
                <a:gd name="T7" fmla="*/ 1034 h 1232"/>
                <a:gd name="T8" fmla="*/ 191 w 425"/>
                <a:gd name="T9" fmla="*/ 1048 h 1232"/>
                <a:gd name="T10" fmla="*/ 241 w 425"/>
                <a:gd name="T11" fmla="*/ 1048 h 1232"/>
                <a:gd name="T12" fmla="*/ 255 w 425"/>
                <a:gd name="T13" fmla="*/ 1041 h 1232"/>
                <a:gd name="T14" fmla="*/ 262 w 425"/>
                <a:gd name="T15" fmla="*/ 1027 h 1232"/>
                <a:gd name="T16" fmla="*/ 269 w 425"/>
                <a:gd name="T17" fmla="*/ 998 h 1232"/>
                <a:gd name="T18" fmla="*/ 276 w 425"/>
                <a:gd name="T19" fmla="*/ 956 h 1232"/>
                <a:gd name="T20" fmla="*/ 283 w 425"/>
                <a:gd name="T21" fmla="*/ 899 h 1232"/>
                <a:gd name="T22" fmla="*/ 283 w 425"/>
                <a:gd name="T23" fmla="*/ 814 h 1232"/>
                <a:gd name="T24" fmla="*/ 283 w 425"/>
                <a:gd name="T25" fmla="*/ 701 h 1232"/>
                <a:gd name="T26" fmla="*/ 283 w 425"/>
                <a:gd name="T27" fmla="*/ 552 h 1232"/>
                <a:gd name="T28" fmla="*/ 283 w 425"/>
                <a:gd name="T29" fmla="*/ 389 h 1232"/>
                <a:gd name="T30" fmla="*/ 283 w 425"/>
                <a:gd name="T31" fmla="*/ 255 h 1232"/>
                <a:gd name="T32" fmla="*/ 283 w 425"/>
                <a:gd name="T33" fmla="*/ 163 h 1232"/>
                <a:gd name="T34" fmla="*/ 283 w 425"/>
                <a:gd name="T35" fmla="*/ 106 h 1232"/>
                <a:gd name="T36" fmla="*/ 262 w 425"/>
                <a:gd name="T37" fmla="*/ 92 h 1232"/>
                <a:gd name="T38" fmla="*/ 227 w 425"/>
                <a:gd name="T39" fmla="*/ 85 h 1232"/>
                <a:gd name="T40" fmla="*/ 191 w 425"/>
                <a:gd name="T41" fmla="*/ 92 h 1232"/>
                <a:gd name="T42" fmla="*/ 127 w 425"/>
                <a:gd name="T43" fmla="*/ 106 h 1232"/>
                <a:gd name="T44" fmla="*/ 50 w 425"/>
                <a:gd name="T45" fmla="*/ 120 h 1232"/>
                <a:gd name="T46" fmla="*/ 0 w 425"/>
                <a:gd name="T47" fmla="*/ 78 h 1232"/>
                <a:gd name="T48" fmla="*/ 99 w 425"/>
                <a:gd name="T49" fmla="*/ 56 h 1232"/>
                <a:gd name="T50" fmla="*/ 177 w 425"/>
                <a:gd name="T51" fmla="*/ 35 h 1232"/>
                <a:gd name="T52" fmla="*/ 227 w 425"/>
                <a:gd name="T53" fmla="*/ 21 h 1232"/>
                <a:gd name="T54" fmla="*/ 248 w 425"/>
                <a:gd name="T55" fmla="*/ 14 h 1232"/>
                <a:gd name="T56" fmla="*/ 290 w 425"/>
                <a:gd name="T57" fmla="*/ 0 h 1232"/>
                <a:gd name="T58" fmla="*/ 318 w 425"/>
                <a:gd name="T59" fmla="*/ 14 h 1232"/>
                <a:gd name="T60" fmla="*/ 361 w 425"/>
                <a:gd name="T61" fmla="*/ 35 h 1232"/>
                <a:gd name="T62" fmla="*/ 403 w 425"/>
                <a:gd name="T63" fmla="*/ 70 h 1232"/>
                <a:gd name="T64" fmla="*/ 425 w 425"/>
                <a:gd name="T65" fmla="*/ 92 h 1232"/>
                <a:gd name="T66" fmla="*/ 410 w 425"/>
                <a:gd name="T67" fmla="*/ 106 h 1232"/>
                <a:gd name="T68" fmla="*/ 389 w 425"/>
                <a:gd name="T69" fmla="*/ 120 h 1232"/>
                <a:gd name="T70" fmla="*/ 382 w 425"/>
                <a:gd name="T71" fmla="*/ 127 h 1232"/>
                <a:gd name="T72" fmla="*/ 375 w 425"/>
                <a:gd name="T73" fmla="*/ 148 h 1232"/>
                <a:gd name="T74" fmla="*/ 368 w 425"/>
                <a:gd name="T75" fmla="*/ 191 h 1232"/>
                <a:gd name="T76" fmla="*/ 361 w 425"/>
                <a:gd name="T77" fmla="*/ 240 h 1232"/>
                <a:gd name="T78" fmla="*/ 361 w 425"/>
                <a:gd name="T79" fmla="*/ 304 h 1232"/>
                <a:gd name="T80" fmla="*/ 361 w 425"/>
                <a:gd name="T81" fmla="*/ 375 h 1232"/>
                <a:gd name="T82" fmla="*/ 361 w 425"/>
                <a:gd name="T83" fmla="*/ 467 h 1232"/>
                <a:gd name="T84" fmla="*/ 361 w 425"/>
                <a:gd name="T85" fmla="*/ 573 h 1232"/>
                <a:gd name="T86" fmla="*/ 361 w 425"/>
                <a:gd name="T87" fmla="*/ 672 h 1232"/>
                <a:gd name="T88" fmla="*/ 361 w 425"/>
                <a:gd name="T89" fmla="*/ 764 h 1232"/>
                <a:gd name="T90" fmla="*/ 368 w 425"/>
                <a:gd name="T91" fmla="*/ 849 h 1232"/>
                <a:gd name="T92" fmla="*/ 368 w 425"/>
                <a:gd name="T93" fmla="*/ 913 h 1232"/>
                <a:gd name="T94" fmla="*/ 368 w 425"/>
                <a:gd name="T95" fmla="*/ 970 h 1232"/>
                <a:gd name="T96" fmla="*/ 361 w 425"/>
                <a:gd name="T97" fmla="*/ 1019 h 1232"/>
                <a:gd name="T98" fmla="*/ 361 w 425"/>
                <a:gd name="T99" fmla="*/ 1048 h 1232"/>
                <a:gd name="T100" fmla="*/ 361 w 425"/>
                <a:gd name="T101" fmla="*/ 1069 h 1232"/>
                <a:gd name="T102" fmla="*/ 340 w 425"/>
                <a:gd name="T103" fmla="*/ 1133 h 1232"/>
                <a:gd name="T104" fmla="*/ 311 w 425"/>
                <a:gd name="T105" fmla="*/ 1182 h 1232"/>
                <a:gd name="T106" fmla="*/ 283 w 425"/>
                <a:gd name="T107" fmla="*/ 1211 h 1232"/>
                <a:gd name="T108" fmla="*/ 255 w 425"/>
                <a:gd name="T109" fmla="*/ 1232 h 1232"/>
                <a:gd name="T110" fmla="*/ 241 w 425"/>
                <a:gd name="T111" fmla="*/ 1218 h 1232"/>
                <a:gd name="T112" fmla="*/ 227 w 425"/>
                <a:gd name="T113" fmla="*/ 1182 h 1232"/>
                <a:gd name="T114" fmla="*/ 198 w 425"/>
                <a:gd name="T115" fmla="*/ 1133 h 1232"/>
                <a:gd name="T116" fmla="*/ 149 w 425"/>
                <a:gd name="T117" fmla="*/ 1090 h 1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25" h="1232">
                  <a:moveTo>
                    <a:pt x="149" y="1090"/>
                  </a:moveTo>
                  <a:lnTo>
                    <a:pt x="120" y="1076"/>
                  </a:lnTo>
                  <a:lnTo>
                    <a:pt x="106" y="1062"/>
                  </a:lnTo>
                  <a:lnTo>
                    <a:pt x="92" y="1048"/>
                  </a:lnTo>
                  <a:lnTo>
                    <a:pt x="85" y="1034"/>
                  </a:lnTo>
                  <a:lnTo>
                    <a:pt x="92" y="1034"/>
                  </a:lnTo>
                  <a:lnTo>
                    <a:pt x="106" y="1034"/>
                  </a:lnTo>
                  <a:lnTo>
                    <a:pt x="127" y="1034"/>
                  </a:lnTo>
                  <a:lnTo>
                    <a:pt x="163" y="1034"/>
                  </a:lnTo>
                  <a:lnTo>
                    <a:pt x="191" y="1048"/>
                  </a:lnTo>
                  <a:lnTo>
                    <a:pt x="219" y="1048"/>
                  </a:lnTo>
                  <a:lnTo>
                    <a:pt x="241" y="1048"/>
                  </a:lnTo>
                  <a:lnTo>
                    <a:pt x="248" y="1041"/>
                  </a:lnTo>
                  <a:lnTo>
                    <a:pt x="255" y="1041"/>
                  </a:lnTo>
                  <a:lnTo>
                    <a:pt x="255" y="1034"/>
                  </a:lnTo>
                  <a:lnTo>
                    <a:pt x="262" y="1027"/>
                  </a:lnTo>
                  <a:lnTo>
                    <a:pt x="262" y="1012"/>
                  </a:lnTo>
                  <a:lnTo>
                    <a:pt x="269" y="998"/>
                  </a:lnTo>
                  <a:lnTo>
                    <a:pt x="269" y="977"/>
                  </a:lnTo>
                  <a:lnTo>
                    <a:pt x="276" y="956"/>
                  </a:lnTo>
                  <a:lnTo>
                    <a:pt x="276" y="927"/>
                  </a:lnTo>
                  <a:lnTo>
                    <a:pt x="283" y="899"/>
                  </a:lnTo>
                  <a:lnTo>
                    <a:pt x="283" y="864"/>
                  </a:lnTo>
                  <a:lnTo>
                    <a:pt x="283" y="814"/>
                  </a:lnTo>
                  <a:lnTo>
                    <a:pt x="283" y="764"/>
                  </a:lnTo>
                  <a:lnTo>
                    <a:pt x="283" y="701"/>
                  </a:lnTo>
                  <a:lnTo>
                    <a:pt x="283" y="630"/>
                  </a:lnTo>
                  <a:lnTo>
                    <a:pt x="283" y="552"/>
                  </a:lnTo>
                  <a:lnTo>
                    <a:pt x="283" y="467"/>
                  </a:lnTo>
                  <a:lnTo>
                    <a:pt x="283" y="389"/>
                  </a:lnTo>
                  <a:lnTo>
                    <a:pt x="283" y="311"/>
                  </a:lnTo>
                  <a:lnTo>
                    <a:pt x="283" y="255"/>
                  </a:lnTo>
                  <a:lnTo>
                    <a:pt x="283" y="198"/>
                  </a:lnTo>
                  <a:lnTo>
                    <a:pt x="283" y="163"/>
                  </a:lnTo>
                  <a:lnTo>
                    <a:pt x="283" y="127"/>
                  </a:lnTo>
                  <a:lnTo>
                    <a:pt x="283" y="106"/>
                  </a:lnTo>
                  <a:lnTo>
                    <a:pt x="276" y="99"/>
                  </a:lnTo>
                  <a:lnTo>
                    <a:pt x="262" y="92"/>
                  </a:lnTo>
                  <a:lnTo>
                    <a:pt x="241" y="85"/>
                  </a:lnTo>
                  <a:lnTo>
                    <a:pt x="227" y="85"/>
                  </a:lnTo>
                  <a:lnTo>
                    <a:pt x="212" y="85"/>
                  </a:lnTo>
                  <a:lnTo>
                    <a:pt x="191" y="92"/>
                  </a:lnTo>
                  <a:lnTo>
                    <a:pt x="163" y="99"/>
                  </a:lnTo>
                  <a:lnTo>
                    <a:pt x="127" y="106"/>
                  </a:lnTo>
                  <a:lnTo>
                    <a:pt x="92" y="113"/>
                  </a:lnTo>
                  <a:lnTo>
                    <a:pt x="50" y="120"/>
                  </a:lnTo>
                  <a:lnTo>
                    <a:pt x="0" y="134"/>
                  </a:lnTo>
                  <a:lnTo>
                    <a:pt x="0" y="78"/>
                  </a:lnTo>
                  <a:lnTo>
                    <a:pt x="50" y="63"/>
                  </a:lnTo>
                  <a:lnTo>
                    <a:pt x="99" y="56"/>
                  </a:lnTo>
                  <a:lnTo>
                    <a:pt x="142" y="42"/>
                  </a:lnTo>
                  <a:lnTo>
                    <a:pt x="177" y="35"/>
                  </a:lnTo>
                  <a:lnTo>
                    <a:pt x="205" y="28"/>
                  </a:lnTo>
                  <a:lnTo>
                    <a:pt x="227" y="21"/>
                  </a:lnTo>
                  <a:lnTo>
                    <a:pt x="241" y="21"/>
                  </a:lnTo>
                  <a:lnTo>
                    <a:pt x="248" y="14"/>
                  </a:lnTo>
                  <a:lnTo>
                    <a:pt x="269" y="7"/>
                  </a:lnTo>
                  <a:lnTo>
                    <a:pt x="290" y="0"/>
                  </a:lnTo>
                  <a:lnTo>
                    <a:pt x="304" y="7"/>
                  </a:lnTo>
                  <a:lnTo>
                    <a:pt x="318" y="14"/>
                  </a:lnTo>
                  <a:lnTo>
                    <a:pt x="340" y="21"/>
                  </a:lnTo>
                  <a:lnTo>
                    <a:pt x="361" y="35"/>
                  </a:lnTo>
                  <a:lnTo>
                    <a:pt x="382" y="49"/>
                  </a:lnTo>
                  <a:lnTo>
                    <a:pt x="403" y="70"/>
                  </a:lnTo>
                  <a:lnTo>
                    <a:pt x="418" y="78"/>
                  </a:lnTo>
                  <a:lnTo>
                    <a:pt x="425" y="92"/>
                  </a:lnTo>
                  <a:lnTo>
                    <a:pt x="418" y="99"/>
                  </a:lnTo>
                  <a:lnTo>
                    <a:pt x="410" y="106"/>
                  </a:lnTo>
                  <a:lnTo>
                    <a:pt x="403" y="113"/>
                  </a:lnTo>
                  <a:lnTo>
                    <a:pt x="389" y="120"/>
                  </a:lnTo>
                  <a:lnTo>
                    <a:pt x="382" y="120"/>
                  </a:lnTo>
                  <a:lnTo>
                    <a:pt x="382" y="127"/>
                  </a:lnTo>
                  <a:lnTo>
                    <a:pt x="375" y="141"/>
                  </a:lnTo>
                  <a:lnTo>
                    <a:pt x="375" y="148"/>
                  </a:lnTo>
                  <a:lnTo>
                    <a:pt x="368" y="170"/>
                  </a:lnTo>
                  <a:lnTo>
                    <a:pt x="368" y="191"/>
                  </a:lnTo>
                  <a:lnTo>
                    <a:pt x="368" y="212"/>
                  </a:lnTo>
                  <a:lnTo>
                    <a:pt x="361" y="240"/>
                  </a:lnTo>
                  <a:lnTo>
                    <a:pt x="361" y="269"/>
                  </a:lnTo>
                  <a:lnTo>
                    <a:pt x="361" y="304"/>
                  </a:lnTo>
                  <a:lnTo>
                    <a:pt x="361" y="340"/>
                  </a:lnTo>
                  <a:lnTo>
                    <a:pt x="361" y="375"/>
                  </a:lnTo>
                  <a:lnTo>
                    <a:pt x="361" y="417"/>
                  </a:lnTo>
                  <a:lnTo>
                    <a:pt x="361" y="467"/>
                  </a:lnTo>
                  <a:lnTo>
                    <a:pt x="361" y="517"/>
                  </a:lnTo>
                  <a:lnTo>
                    <a:pt x="361" y="573"/>
                  </a:lnTo>
                  <a:lnTo>
                    <a:pt x="361" y="623"/>
                  </a:lnTo>
                  <a:lnTo>
                    <a:pt x="361" y="672"/>
                  </a:lnTo>
                  <a:lnTo>
                    <a:pt x="361" y="722"/>
                  </a:lnTo>
                  <a:lnTo>
                    <a:pt x="361" y="764"/>
                  </a:lnTo>
                  <a:lnTo>
                    <a:pt x="368" y="807"/>
                  </a:lnTo>
                  <a:lnTo>
                    <a:pt x="368" y="849"/>
                  </a:lnTo>
                  <a:lnTo>
                    <a:pt x="368" y="885"/>
                  </a:lnTo>
                  <a:lnTo>
                    <a:pt x="368" y="913"/>
                  </a:lnTo>
                  <a:lnTo>
                    <a:pt x="368" y="949"/>
                  </a:lnTo>
                  <a:lnTo>
                    <a:pt x="368" y="970"/>
                  </a:lnTo>
                  <a:lnTo>
                    <a:pt x="368" y="998"/>
                  </a:lnTo>
                  <a:lnTo>
                    <a:pt x="361" y="1019"/>
                  </a:lnTo>
                  <a:lnTo>
                    <a:pt x="361" y="1034"/>
                  </a:lnTo>
                  <a:lnTo>
                    <a:pt x="361" y="1048"/>
                  </a:lnTo>
                  <a:lnTo>
                    <a:pt x="361" y="1062"/>
                  </a:lnTo>
                  <a:lnTo>
                    <a:pt x="361" y="1069"/>
                  </a:lnTo>
                  <a:lnTo>
                    <a:pt x="354" y="1104"/>
                  </a:lnTo>
                  <a:lnTo>
                    <a:pt x="340" y="1133"/>
                  </a:lnTo>
                  <a:lnTo>
                    <a:pt x="326" y="1161"/>
                  </a:lnTo>
                  <a:lnTo>
                    <a:pt x="311" y="1182"/>
                  </a:lnTo>
                  <a:lnTo>
                    <a:pt x="297" y="1197"/>
                  </a:lnTo>
                  <a:lnTo>
                    <a:pt x="283" y="1211"/>
                  </a:lnTo>
                  <a:lnTo>
                    <a:pt x="269" y="1225"/>
                  </a:lnTo>
                  <a:lnTo>
                    <a:pt x="255" y="1232"/>
                  </a:lnTo>
                  <a:lnTo>
                    <a:pt x="248" y="1225"/>
                  </a:lnTo>
                  <a:lnTo>
                    <a:pt x="241" y="1218"/>
                  </a:lnTo>
                  <a:lnTo>
                    <a:pt x="234" y="1204"/>
                  </a:lnTo>
                  <a:lnTo>
                    <a:pt x="227" y="1182"/>
                  </a:lnTo>
                  <a:lnTo>
                    <a:pt x="212" y="1154"/>
                  </a:lnTo>
                  <a:lnTo>
                    <a:pt x="198" y="1133"/>
                  </a:lnTo>
                  <a:lnTo>
                    <a:pt x="177" y="1112"/>
                  </a:lnTo>
                  <a:lnTo>
                    <a:pt x="149" y="1090"/>
                  </a:lnTo>
                </a:path>
              </a:pathLst>
            </a:custGeom>
            <a:solidFill>
              <a:srgbClr val="FF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3" name="任意多边形 7176"/>
            <p:cNvSpPr>
              <a:spLocks noChangeArrowheads="1"/>
            </p:cNvSpPr>
            <p:nvPr/>
          </p:nvSpPr>
          <p:spPr bwMode="auto">
            <a:xfrm>
              <a:off x="509" y="538"/>
              <a:ext cx="106" cy="163"/>
            </a:xfrm>
            <a:custGeom>
              <a:avLst/>
              <a:gdLst>
                <a:gd name="T0" fmla="*/ 29 w 106"/>
                <a:gd name="T1" fmla="*/ 114 h 163"/>
                <a:gd name="T2" fmla="*/ 14 w 106"/>
                <a:gd name="T3" fmla="*/ 85 h 163"/>
                <a:gd name="T4" fmla="*/ 7 w 106"/>
                <a:gd name="T5" fmla="*/ 64 h 163"/>
                <a:gd name="T6" fmla="*/ 0 w 106"/>
                <a:gd name="T7" fmla="*/ 50 h 163"/>
                <a:gd name="T8" fmla="*/ 0 w 106"/>
                <a:gd name="T9" fmla="*/ 29 h 163"/>
                <a:gd name="T10" fmla="*/ 0 w 106"/>
                <a:gd name="T11" fmla="*/ 15 h 163"/>
                <a:gd name="T12" fmla="*/ 7 w 106"/>
                <a:gd name="T13" fmla="*/ 7 h 163"/>
                <a:gd name="T14" fmla="*/ 7 w 106"/>
                <a:gd name="T15" fmla="*/ 0 h 163"/>
                <a:gd name="T16" fmla="*/ 14 w 106"/>
                <a:gd name="T17" fmla="*/ 0 h 163"/>
                <a:gd name="T18" fmla="*/ 29 w 106"/>
                <a:gd name="T19" fmla="*/ 7 h 163"/>
                <a:gd name="T20" fmla="*/ 57 w 106"/>
                <a:gd name="T21" fmla="*/ 15 h 163"/>
                <a:gd name="T22" fmla="*/ 85 w 106"/>
                <a:gd name="T23" fmla="*/ 36 h 163"/>
                <a:gd name="T24" fmla="*/ 99 w 106"/>
                <a:gd name="T25" fmla="*/ 50 h 163"/>
                <a:gd name="T26" fmla="*/ 106 w 106"/>
                <a:gd name="T27" fmla="*/ 64 h 163"/>
                <a:gd name="T28" fmla="*/ 106 w 106"/>
                <a:gd name="T29" fmla="*/ 92 h 163"/>
                <a:gd name="T30" fmla="*/ 106 w 106"/>
                <a:gd name="T31" fmla="*/ 128 h 163"/>
                <a:gd name="T32" fmla="*/ 99 w 106"/>
                <a:gd name="T33" fmla="*/ 142 h 163"/>
                <a:gd name="T34" fmla="*/ 92 w 106"/>
                <a:gd name="T35" fmla="*/ 149 h 163"/>
                <a:gd name="T36" fmla="*/ 85 w 106"/>
                <a:gd name="T37" fmla="*/ 156 h 163"/>
                <a:gd name="T38" fmla="*/ 78 w 106"/>
                <a:gd name="T39" fmla="*/ 163 h 163"/>
                <a:gd name="T40" fmla="*/ 64 w 106"/>
                <a:gd name="T41" fmla="*/ 156 h 163"/>
                <a:gd name="T42" fmla="*/ 57 w 106"/>
                <a:gd name="T43" fmla="*/ 149 h 163"/>
                <a:gd name="T44" fmla="*/ 43 w 106"/>
                <a:gd name="T45" fmla="*/ 135 h 163"/>
                <a:gd name="T46" fmla="*/ 29 w 106"/>
                <a:gd name="T47" fmla="*/ 114 h 163"/>
                <a:gd name="T48" fmla="*/ 29 w 106"/>
                <a:gd name="T49" fmla="*/ 114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" h="163">
                  <a:moveTo>
                    <a:pt x="29" y="114"/>
                  </a:moveTo>
                  <a:lnTo>
                    <a:pt x="14" y="85"/>
                  </a:lnTo>
                  <a:lnTo>
                    <a:pt x="7" y="64"/>
                  </a:lnTo>
                  <a:lnTo>
                    <a:pt x="0" y="50"/>
                  </a:lnTo>
                  <a:lnTo>
                    <a:pt x="0" y="29"/>
                  </a:lnTo>
                  <a:lnTo>
                    <a:pt x="0" y="15"/>
                  </a:lnTo>
                  <a:lnTo>
                    <a:pt x="7" y="7"/>
                  </a:lnTo>
                  <a:lnTo>
                    <a:pt x="7" y="0"/>
                  </a:lnTo>
                  <a:lnTo>
                    <a:pt x="14" y="0"/>
                  </a:lnTo>
                  <a:lnTo>
                    <a:pt x="29" y="7"/>
                  </a:lnTo>
                  <a:lnTo>
                    <a:pt x="57" y="15"/>
                  </a:lnTo>
                  <a:lnTo>
                    <a:pt x="85" y="36"/>
                  </a:lnTo>
                  <a:lnTo>
                    <a:pt x="99" y="50"/>
                  </a:lnTo>
                  <a:lnTo>
                    <a:pt x="106" y="64"/>
                  </a:lnTo>
                  <a:lnTo>
                    <a:pt x="106" y="92"/>
                  </a:lnTo>
                  <a:lnTo>
                    <a:pt x="106" y="128"/>
                  </a:lnTo>
                  <a:lnTo>
                    <a:pt x="99" y="142"/>
                  </a:lnTo>
                  <a:lnTo>
                    <a:pt x="92" y="149"/>
                  </a:lnTo>
                  <a:lnTo>
                    <a:pt x="85" y="156"/>
                  </a:lnTo>
                  <a:lnTo>
                    <a:pt x="78" y="163"/>
                  </a:lnTo>
                  <a:lnTo>
                    <a:pt x="64" y="156"/>
                  </a:lnTo>
                  <a:lnTo>
                    <a:pt x="57" y="149"/>
                  </a:lnTo>
                  <a:lnTo>
                    <a:pt x="43" y="135"/>
                  </a:lnTo>
                  <a:lnTo>
                    <a:pt x="29" y="114"/>
                  </a:lnTo>
                </a:path>
              </a:pathLst>
            </a:custGeom>
            <a:solidFill>
              <a:srgbClr val="FF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4" name="任意多边形 7177"/>
            <p:cNvSpPr>
              <a:spLocks noChangeArrowheads="1"/>
            </p:cNvSpPr>
            <p:nvPr/>
          </p:nvSpPr>
          <p:spPr bwMode="auto">
            <a:xfrm>
              <a:off x="488" y="935"/>
              <a:ext cx="113" cy="184"/>
            </a:xfrm>
            <a:custGeom>
              <a:avLst/>
              <a:gdLst>
                <a:gd name="T0" fmla="*/ 78 w 113"/>
                <a:gd name="T1" fmla="*/ 184 h 184"/>
                <a:gd name="T2" fmla="*/ 71 w 113"/>
                <a:gd name="T3" fmla="*/ 184 h 184"/>
                <a:gd name="T4" fmla="*/ 64 w 113"/>
                <a:gd name="T5" fmla="*/ 177 h 184"/>
                <a:gd name="T6" fmla="*/ 50 w 113"/>
                <a:gd name="T7" fmla="*/ 163 h 184"/>
                <a:gd name="T8" fmla="*/ 35 w 113"/>
                <a:gd name="T9" fmla="*/ 142 h 184"/>
                <a:gd name="T10" fmla="*/ 21 w 113"/>
                <a:gd name="T11" fmla="*/ 120 h 184"/>
                <a:gd name="T12" fmla="*/ 14 w 113"/>
                <a:gd name="T13" fmla="*/ 99 h 184"/>
                <a:gd name="T14" fmla="*/ 7 w 113"/>
                <a:gd name="T15" fmla="*/ 78 h 184"/>
                <a:gd name="T16" fmla="*/ 0 w 113"/>
                <a:gd name="T17" fmla="*/ 50 h 184"/>
                <a:gd name="T18" fmla="*/ 7 w 113"/>
                <a:gd name="T19" fmla="*/ 28 h 184"/>
                <a:gd name="T20" fmla="*/ 7 w 113"/>
                <a:gd name="T21" fmla="*/ 14 h 184"/>
                <a:gd name="T22" fmla="*/ 14 w 113"/>
                <a:gd name="T23" fmla="*/ 7 h 184"/>
                <a:gd name="T24" fmla="*/ 14 w 113"/>
                <a:gd name="T25" fmla="*/ 0 h 184"/>
                <a:gd name="T26" fmla="*/ 28 w 113"/>
                <a:gd name="T27" fmla="*/ 7 h 184"/>
                <a:gd name="T28" fmla="*/ 57 w 113"/>
                <a:gd name="T29" fmla="*/ 14 h 184"/>
                <a:gd name="T30" fmla="*/ 85 w 113"/>
                <a:gd name="T31" fmla="*/ 43 h 184"/>
                <a:gd name="T32" fmla="*/ 106 w 113"/>
                <a:gd name="T33" fmla="*/ 71 h 184"/>
                <a:gd name="T34" fmla="*/ 113 w 113"/>
                <a:gd name="T35" fmla="*/ 113 h 184"/>
                <a:gd name="T36" fmla="*/ 106 w 113"/>
                <a:gd name="T37" fmla="*/ 149 h 184"/>
                <a:gd name="T38" fmla="*/ 99 w 113"/>
                <a:gd name="T39" fmla="*/ 163 h 184"/>
                <a:gd name="T40" fmla="*/ 92 w 113"/>
                <a:gd name="T41" fmla="*/ 177 h 184"/>
                <a:gd name="T42" fmla="*/ 85 w 113"/>
                <a:gd name="T43" fmla="*/ 184 h 184"/>
                <a:gd name="T44" fmla="*/ 78 w 113"/>
                <a:gd name="T45" fmla="*/ 184 h 184"/>
                <a:gd name="T46" fmla="*/ 78 w 113"/>
                <a:gd name="T47" fmla="*/ 184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3" h="184">
                  <a:moveTo>
                    <a:pt x="78" y="184"/>
                  </a:moveTo>
                  <a:lnTo>
                    <a:pt x="71" y="184"/>
                  </a:lnTo>
                  <a:lnTo>
                    <a:pt x="64" y="177"/>
                  </a:lnTo>
                  <a:lnTo>
                    <a:pt x="50" y="163"/>
                  </a:lnTo>
                  <a:lnTo>
                    <a:pt x="35" y="142"/>
                  </a:lnTo>
                  <a:lnTo>
                    <a:pt x="21" y="120"/>
                  </a:lnTo>
                  <a:lnTo>
                    <a:pt x="14" y="99"/>
                  </a:lnTo>
                  <a:lnTo>
                    <a:pt x="7" y="78"/>
                  </a:lnTo>
                  <a:lnTo>
                    <a:pt x="0" y="50"/>
                  </a:lnTo>
                  <a:lnTo>
                    <a:pt x="7" y="28"/>
                  </a:lnTo>
                  <a:lnTo>
                    <a:pt x="7" y="14"/>
                  </a:lnTo>
                  <a:lnTo>
                    <a:pt x="14" y="7"/>
                  </a:lnTo>
                  <a:lnTo>
                    <a:pt x="14" y="0"/>
                  </a:lnTo>
                  <a:lnTo>
                    <a:pt x="28" y="7"/>
                  </a:lnTo>
                  <a:lnTo>
                    <a:pt x="57" y="14"/>
                  </a:lnTo>
                  <a:lnTo>
                    <a:pt x="85" y="43"/>
                  </a:lnTo>
                  <a:lnTo>
                    <a:pt x="106" y="71"/>
                  </a:lnTo>
                  <a:lnTo>
                    <a:pt x="113" y="113"/>
                  </a:lnTo>
                  <a:lnTo>
                    <a:pt x="106" y="149"/>
                  </a:lnTo>
                  <a:lnTo>
                    <a:pt x="99" y="163"/>
                  </a:lnTo>
                  <a:lnTo>
                    <a:pt x="92" y="177"/>
                  </a:lnTo>
                  <a:lnTo>
                    <a:pt x="85" y="184"/>
                  </a:lnTo>
                  <a:lnTo>
                    <a:pt x="78" y="184"/>
                  </a:lnTo>
                </a:path>
              </a:pathLst>
            </a:custGeom>
            <a:solidFill>
              <a:srgbClr val="FF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5" name="任意多边形 7178"/>
            <p:cNvSpPr>
              <a:spLocks noChangeArrowheads="1"/>
            </p:cNvSpPr>
            <p:nvPr/>
          </p:nvSpPr>
          <p:spPr bwMode="auto">
            <a:xfrm>
              <a:off x="0" y="772"/>
              <a:ext cx="729" cy="220"/>
            </a:xfrm>
            <a:custGeom>
              <a:avLst/>
              <a:gdLst>
                <a:gd name="T0" fmla="*/ 297 w 729"/>
                <a:gd name="T1" fmla="*/ 163 h 220"/>
                <a:gd name="T2" fmla="*/ 262 w 729"/>
                <a:gd name="T3" fmla="*/ 177 h 220"/>
                <a:gd name="T4" fmla="*/ 226 w 729"/>
                <a:gd name="T5" fmla="*/ 191 h 220"/>
                <a:gd name="T6" fmla="*/ 191 w 729"/>
                <a:gd name="T7" fmla="*/ 206 h 220"/>
                <a:gd name="T8" fmla="*/ 163 w 729"/>
                <a:gd name="T9" fmla="*/ 213 h 220"/>
                <a:gd name="T10" fmla="*/ 141 w 729"/>
                <a:gd name="T11" fmla="*/ 220 h 220"/>
                <a:gd name="T12" fmla="*/ 127 w 729"/>
                <a:gd name="T13" fmla="*/ 220 h 220"/>
                <a:gd name="T14" fmla="*/ 113 w 729"/>
                <a:gd name="T15" fmla="*/ 220 h 220"/>
                <a:gd name="T16" fmla="*/ 106 w 729"/>
                <a:gd name="T17" fmla="*/ 220 h 220"/>
                <a:gd name="T18" fmla="*/ 99 w 729"/>
                <a:gd name="T19" fmla="*/ 220 h 220"/>
                <a:gd name="T20" fmla="*/ 85 w 729"/>
                <a:gd name="T21" fmla="*/ 213 h 220"/>
                <a:gd name="T22" fmla="*/ 64 w 729"/>
                <a:gd name="T23" fmla="*/ 198 h 220"/>
                <a:gd name="T24" fmla="*/ 50 w 729"/>
                <a:gd name="T25" fmla="*/ 177 h 220"/>
                <a:gd name="T26" fmla="*/ 28 w 729"/>
                <a:gd name="T27" fmla="*/ 163 h 220"/>
                <a:gd name="T28" fmla="*/ 14 w 729"/>
                <a:gd name="T29" fmla="*/ 149 h 220"/>
                <a:gd name="T30" fmla="*/ 0 w 729"/>
                <a:gd name="T31" fmla="*/ 135 h 220"/>
                <a:gd name="T32" fmla="*/ 0 w 729"/>
                <a:gd name="T33" fmla="*/ 121 h 220"/>
                <a:gd name="T34" fmla="*/ 0 w 729"/>
                <a:gd name="T35" fmla="*/ 106 h 220"/>
                <a:gd name="T36" fmla="*/ 7 w 729"/>
                <a:gd name="T37" fmla="*/ 106 h 220"/>
                <a:gd name="T38" fmla="*/ 21 w 729"/>
                <a:gd name="T39" fmla="*/ 99 h 220"/>
                <a:gd name="T40" fmla="*/ 42 w 729"/>
                <a:gd name="T41" fmla="*/ 106 h 220"/>
                <a:gd name="T42" fmla="*/ 71 w 729"/>
                <a:gd name="T43" fmla="*/ 113 h 220"/>
                <a:gd name="T44" fmla="*/ 99 w 729"/>
                <a:gd name="T45" fmla="*/ 113 h 220"/>
                <a:gd name="T46" fmla="*/ 106 w 729"/>
                <a:gd name="T47" fmla="*/ 113 h 220"/>
                <a:gd name="T48" fmla="*/ 113 w 729"/>
                <a:gd name="T49" fmla="*/ 106 h 220"/>
                <a:gd name="T50" fmla="*/ 127 w 729"/>
                <a:gd name="T51" fmla="*/ 106 h 220"/>
                <a:gd name="T52" fmla="*/ 149 w 729"/>
                <a:gd name="T53" fmla="*/ 106 h 220"/>
                <a:gd name="T54" fmla="*/ 170 w 729"/>
                <a:gd name="T55" fmla="*/ 99 h 220"/>
                <a:gd name="T56" fmla="*/ 198 w 729"/>
                <a:gd name="T57" fmla="*/ 99 h 220"/>
                <a:gd name="T58" fmla="*/ 226 w 729"/>
                <a:gd name="T59" fmla="*/ 92 h 220"/>
                <a:gd name="T60" fmla="*/ 262 w 729"/>
                <a:gd name="T61" fmla="*/ 85 h 220"/>
                <a:gd name="T62" fmla="*/ 304 w 729"/>
                <a:gd name="T63" fmla="*/ 78 h 220"/>
                <a:gd name="T64" fmla="*/ 347 w 729"/>
                <a:gd name="T65" fmla="*/ 71 h 220"/>
                <a:gd name="T66" fmla="*/ 396 w 729"/>
                <a:gd name="T67" fmla="*/ 64 h 220"/>
                <a:gd name="T68" fmla="*/ 453 w 729"/>
                <a:gd name="T69" fmla="*/ 50 h 220"/>
                <a:gd name="T70" fmla="*/ 509 w 729"/>
                <a:gd name="T71" fmla="*/ 43 h 220"/>
                <a:gd name="T72" fmla="*/ 573 w 729"/>
                <a:gd name="T73" fmla="*/ 28 h 220"/>
                <a:gd name="T74" fmla="*/ 637 w 729"/>
                <a:gd name="T75" fmla="*/ 14 h 220"/>
                <a:gd name="T76" fmla="*/ 707 w 729"/>
                <a:gd name="T77" fmla="*/ 0 h 220"/>
                <a:gd name="T78" fmla="*/ 729 w 729"/>
                <a:gd name="T79" fmla="*/ 50 h 220"/>
                <a:gd name="T80" fmla="*/ 608 w 729"/>
                <a:gd name="T81" fmla="*/ 78 h 220"/>
                <a:gd name="T82" fmla="*/ 495 w 729"/>
                <a:gd name="T83" fmla="*/ 99 h 220"/>
                <a:gd name="T84" fmla="*/ 389 w 729"/>
                <a:gd name="T85" fmla="*/ 135 h 220"/>
                <a:gd name="T86" fmla="*/ 297 w 729"/>
                <a:gd name="T87" fmla="*/ 163 h 220"/>
                <a:gd name="T88" fmla="*/ 297 w 729"/>
                <a:gd name="T89" fmla="*/ 163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29" h="220">
                  <a:moveTo>
                    <a:pt x="297" y="163"/>
                  </a:moveTo>
                  <a:lnTo>
                    <a:pt x="262" y="177"/>
                  </a:lnTo>
                  <a:lnTo>
                    <a:pt x="226" y="191"/>
                  </a:lnTo>
                  <a:lnTo>
                    <a:pt x="191" y="206"/>
                  </a:lnTo>
                  <a:lnTo>
                    <a:pt x="163" y="213"/>
                  </a:lnTo>
                  <a:lnTo>
                    <a:pt x="141" y="220"/>
                  </a:lnTo>
                  <a:lnTo>
                    <a:pt x="127" y="220"/>
                  </a:lnTo>
                  <a:lnTo>
                    <a:pt x="113" y="220"/>
                  </a:lnTo>
                  <a:lnTo>
                    <a:pt x="106" y="220"/>
                  </a:lnTo>
                  <a:lnTo>
                    <a:pt x="99" y="220"/>
                  </a:lnTo>
                  <a:lnTo>
                    <a:pt x="85" y="213"/>
                  </a:lnTo>
                  <a:lnTo>
                    <a:pt x="64" y="198"/>
                  </a:lnTo>
                  <a:lnTo>
                    <a:pt x="50" y="177"/>
                  </a:lnTo>
                  <a:lnTo>
                    <a:pt x="28" y="163"/>
                  </a:lnTo>
                  <a:lnTo>
                    <a:pt x="14" y="149"/>
                  </a:lnTo>
                  <a:lnTo>
                    <a:pt x="0" y="135"/>
                  </a:lnTo>
                  <a:lnTo>
                    <a:pt x="0" y="121"/>
                  </a:lnTo>
                  <a:lnTo>
                    <a:pt x="0" y="106"/>
                  </a:lnTo>
                  <a:lnTo>
                    <a:pt x="7" y="106"/>
                  </a:lnTo>
                  <a:lnTo>
                    <a:pt x="21" y="99"/>
                  </a:lnTo>
                  <a:lnTo>
                    <a:pt x="42" y="106"/>
                  </a:lnTo>
                  <a:lnTo>
                    <a:pt x="71" y="113"/>
                  </a:lnTo>
                  <a:lnTo>
                    <a:pt x="99" y="113"/>
                  </a:lnTo>
                  <a:lnTo>
                    <a:pt x="106" y="113"/>
                  </a:lnTo>
                  <a:lnTo>
                    <a:pt x="113" y="106"/>
                  </a:lnTo>
                  <a:lnTo>
                    <a:pt x="127" y="106"/>
                  </a:lnTo>
                  <a:lnTo>
                    <a:pt x="149" y="106"/>
                  </a:lnTo>
                  <a:lnTo>
                    <a:pt x="170" y="99"/>
                  </a:lnTo>
                  <a:lnTo>
                    <a:pt x="198" y="99"/>
                  </a:lnTo>
                  <a:lnTo>
                    <a:pt x="226" y="92"/>
                  </a:lnTo>
                  <a:lnTo>
                    <a:pt x="262" y="85"/>
                  </a:lnTo>
                  <a:lnTo>
                    <a:pt x="304" y="78"/>
                  </a:lnTo>
                  <a:lnTo>
                    <a:pt x="347" y="71"/>
                  </a:lnTo>
                  <a:lnTo>
                    <a:pt x="396" y="64"/>
                  </a:lnTo>
                  <a:lnTo>
                    <a:pt x="453" y="50"/>
                  </a:lnTo>
                  <a:lnTo>
                    <a:pt x="509" y="43"/>
                  </a:lnTo>
                  <a:lnTo>
                    <a:pt x="573" y="28"/>
                  </a:lnTo>
                  <a:lnTo>
                    <a:pt x="637" y="14"/>
                  </a:lnTo>
                  <a:lnTo>
                    <a:pt x="707" y="0"/>
                  </a:lnTo>
                  <a:lnTo>
                    <a:pt x="729" y="50"/>
                  </a:lnTo>
                  <a:lnTo>
                    <a:pt x="608" y="78"/>
                  </a:lnTo>
                  <a:lnTo>
                    <a:pt x="495" y="99"/>
                  </a:lnTo>
                  <a:lnTo>
                    <a:pt x="389" y="135"/>
                  </a:lnTo>
                  <a:lnTo>
                    <a:pt x="297" y="163"/>
                  </a:lnTo>
                </a:path>
              </a:pathLst>
            </a:custGeom>
            <a:solidFill>
              <a:srgbClr val="FF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56" name="组合 7179"/>
          <p:cNvGrpSpPr>
            <a:grpSpLocks/>
          </p:cNvGrpSpPr>
          <p:nvPr/>
        </p:nvGrpSpPr>
        <p:grpSpPr bwMode="auto">
          <a:xfrm>
            <a:off x="2384425" y="2636838"/>
            <a:ext cx="1303338" cy="2000250"/>
            <a:chOff x="0" y="0"/>
            <a:chExt cx="821" cy="1260"/>
          </a:xfrm>
        </p:grpSpPr>
        <p:sp>
          <p:nvSpPr>
            <p:cNvPr id="6157" name="任意多边形 7180"/>
            <p:cNvSpPr>
              <a:spLocks noChangeArrowheads="1"/>
            </p:cNvSpPr>
            <p:nvPr/>
          </p:nvSpPr>
          <p:spPr bwMode="auto">
            <a:xfrm>
              <a:off x="0" y="56"/>
              <a:ext cx="269" cy="659"/>
            </a:xfrm>
            <a:custGeom>
              <a:avLst/>
              <a:gdLst>
                <a:gd name="T0" fmla="*/ 0 w 269"/>
                <a:gd name="T1" fmla="*/ 652 h 659"/>
                <a:gd name="T2" fmla="*/ 0 w 269"/>
                <a:gd name="T3" fmla="*/ 645 h 659"/>
                <a:gd name="T4" fmla="*/ 7 w 269"/>
                <a:gd name="T5" fmla="*/ 624 h 659"/>
                <a:gd name="T6" fmla="*/ 29 w 269"/>
                <a:gd name="T7" fmla="*/ 595 h 659"/>
                <a:gd name="T8" fmla="*/ 57 w 269"/>
                <a:gd name="T9" fmla="*/ 553 h 659"/>
                <a:gd name="T10" fmla="*/ 92 w 269"/>
                <a:gd name="T11" fmla="*/ 510 h 659"/>
                <a:gd name="T12" fmla="*/ 121 w 269"/>
                <a:gd name="T13" fmla="*/ 468 h 659"/>
                <a:gd name="T14" fmla="*/ 142 w 269"/>
                <a:gd name="T15" fmla="*/ 432 h 659"/>
                <a:gd name="T16" fmla="*/ 156 w 269"/>
                <a:gd name="T17" fmla="*/ 390 h 659"/>
                <a:gd name="T18" fmla="*/ 170 w 269"/>
                <a:gd name="T19" fmla="*/ 347 h 659"/>
                <a:gd name="T20" fmla="*/ 177 w 269"/>
                <a:gd name="T21" fmla="*/ 298 h 659"/>
                <a:gd name="T22" fmla="*/ 184 w 269"/>
                <a:gd name="T23" fmla="*/ 248 h 659"/>
                <a:gd name="T24" fmla="*/ 184 w 269"/>
                <a:gd name="T25" fmla="*/ 199 h 659"/>
                <a:gd name="T26" fmla="*/ 184 w 269"/>
                <a:gd name="T27" fmla="*/ 149 h 659"/>
                <a:gd name="T28" fmla="*/ 177 w 269"/>
                <a:gd name="T29" fmla="*/ 107 h 659"/>
                <a:gd name="T30" fmla="*/ 170 w 269"/>
                <a:gd name="T31" fmla="*/ 78 h 659"/>
                <a:gd name="T32" fmla="*/ 163 w 269"/>
                <a:gd name="T33" fmla="*/ 50 h 659"/>
                <a:gd name="T34" fmla="*/ 156 w 269"/>
                <a:gd name="T35" fmla="*/ 36 h 659"/>
                <a:gd name="T36" fmla="*/ 149 w 269"/>
                <a:gd name="T37" fmla="*/ 22 h 659"/>
                <a:gd name="T38" fmla="*/ 156 w 269"/>
                <a:gd name="T39" fmla="*/ 14 h 659"/>
                <a:gd name="T40" fmla="*/ 163 w 269"/>
                <a:gd name="T41" fmla="*/ 7 h 659"/>
                <a:gd name="T42" fmla="*/ 177 w 269"/>
                <a:gd name="T43" fmla="*/ 0 h 659"/>
                <a:gd name="T44" fmla="*/ 198 w 269"/>
                <a:gd name="T45" fmla="*/ 7 h 659"/>
                <a:gd name="T46" fmla="*/ 227 w 269"/>
                <a:gd name="T47" fmla="*/ 22 h 659"/>
                <a:gd name="T48" fmla="*/ 262 w 269"/>
                <a:gd name="T49" fmla="*/ 36 h 659"/>
                <a:gd name="T50" fmla="*/ 269 w 269"/>
                <a:gd name="T51" fmla="*/ 99 h 659"/>
                <a:gd name="T52" fmla="*/ 269 w 269"/>
                <a:gd name="T53" fmla="*/ 156 h 659"/>
                <a:gd name="T54" fmla="*/ 262 w 269"/>
                <a:gd name="T55" fmla="*/ 206 h 659"/>
                <a:gd name="T56" fmla="*/ 262 w 269"/>
                <a:gd name="T57" fmla="*/ 255 h 659"/>
                <a:gd name="T58" fmla="*/ 255 w 269"/>
                <a:gd name="T59" fmla="*/ 298 h 659"/>
                <a:gd name="T60" fmla="*/ 248 w 269"/>
                <a:gd name="T61" fmla="*/ 333 h 659"/>
                <a:gd name="T62" fmla="*/ 241 w 269"/>
                <a:gd name="T63" fmla="*/ 369 h 659"/>
                <a:gd name="T64" fmla="*/ 234 w 269"/>
                <a:gd name="T65" fmla="*/ 397 h 659"/>
                <a:gd name="T66" fmla="*/ 212 w 269"/>
                <a:gd name="T67" fmla="*/ 446 h 659"/>
                <a:gd name="T68" fmla="*/ 184 w 269"/>
                <a:gd name="T69" fmla="*/ 496 h 659"/>
                <a:gd name="T70" fmla="*/ 149 w 269"/>
                <a:gd name="T71" fmla="*/ 546 h 659"/>
                <a:gd name="T72" fmla="*/ 106 w 269"/>
                <a:gd name="T73" fmla="*/ 588 h 659"/>
                <a:gd name="T74" fmla="*/ 85 w 269"/>
                <a:gd name="T75" fmla="*/ 602 h 659"/>
                <a:gd name="T76" fmla="*/ 64 w 269"/>
                <a:gd name="T77" fmla="*/ 624 h 659"/>
                <a:gd name="T78" fmla="*/ 50 w 269"/>
                <a:gd name="T79" fmla="*/ 638 h 659"/>
                <a:gd name="T80" fmla="*/ 36 w 269"/>
                <a:gd name="T81" fmla="*/ 645 h 659"/>
                <a:gd name="T82" fmla="*/ 22 w 269"/>
                <a:gd name="T83" fmla="*/ 652 h 659"/>
                <a:gd name="T84" fmla="*/ 7 w 269"/>
                <a:gd name="T85" fmla="*/ 652 h 659"/>
                <a:gd name="T86" fmla="*/ 0 w 269"/>
                <a:gd name="T87" fmla="*/ 659 h 659"/>
                <a:gd name="T88" fmla="*/ 0 w 269"/>
                <a:gd name="T89" fmla="*/ 652 h 659"/>
                <a:gd name="T90" fmla="*/ 0 w 269"/>
                <a:gd name="T91" fmla="*/ 652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9" h="659">
                  <a:moveTo>
                    <a:pt x="0" y="652"/>
                  </a:moveTo>
                  <a:lnTo>
                    <a:pt x="0" y="645"/>
                  </a:lnTo>
                  <a:lnTo>
                    <a:pt x="7" y="624"/>
                  </a:lnTo>
                  <a:lnTo>
                    <a:pt x="29" y="595"/>
                  </a:lnTo>
                  <a:lnTo>
                    <a:pt x="57" y="553"/>
                  </a:lnTo>
                  <a:lnTo>
                    <a:pt x="92" y="510"/>
                  </a:lnTo>
                  <a:lnTo>
                    <a:pt x="121" y="468"/>
                  </a:lnTo>
                  <a:lnTo>
                    <a:pt x="142" y="432"/>
                  </a:lnTo>
                  <a:lnTo>
                    <a:pt x="156" y="390"/>
                  </a:lnTo>
                  <a:lnTo>
                    <a:pt x="170" y="347"/>
                  </a:lnTo>
                  <a:lnTo>
                    <a:pt x="177" y="298"/>
                  </a:lnTo>
                  <a:lnTo>
                    <a:pt x="184" y="248"/>
                  </a:lnTo>
                  <a:lnTo>
                    <a:pt x="184" y="199"/>
                  </a:lnTo>
                  <a:lnTo>
                    <a:pt x="184" y="149"/>
                  </a:lnTo>
                  <a:lnTo>
                    <a:pt x="177" y="107"/>
                  </a:lnTo>
                  <a:lnTo>
                    <a:pt x="170" y="78"/>
                  </a:lnTo>
                  <a:lnTo>
                    <a:pt x="163" y="50"/>
                  </a:lnTo>
                  <a:lnTo>
                    <a:pt x="156" y="36"/>
                  </a:lnTo>
                  <a:lnTo>
                    <a:pt x="149" y="22"/>
                  </a:lnTo>
                  <a:lnTo>
                    <a:pt x="156" y="14"/>
                  </a:lnTo>
                  <a:lnTo>
                    <a:pt x="163" y="7"/>
                  </a:lnTo>
                  <a:lnTo>
                    <a:pt x="177" y="0"/>
                  </a:lnTo>
                  <a:lnTo>
                    <a:pt x="198" y="7"/>
                  </a:lnTo>
                  <a:lnTo>
                    <a:pt x="227" y="22"/>
                  </a:lnTo>
                  <a:lnTo>
                    <a:pt x="262" y="36"/>
                  </a:lnTo>
                  <a:lnTo>
                    <a:pt x="269" y="99"/>
                  </a:lnTo>
                  <a:lnTo>
                    <a:pt x="269" y="156"/>
                  </a:lnTo>
                  <a:lnTo>
                    <a:pt x="262" y="206"/>
                  </a:lnTo>
                  <a:lnTo>
                    <a:pt x="262" y="255"/>
                  </a:lnTo>
                  <a:lnTo>
                    <a:pt x="255" y="298"/>
                  </a:lnTo>
                  <a:lnTo>
                    <a:pt x="248" y="333"/>
                  </a:lnTo>
                  <a:lnTo>
                    <a:pt x="241" y="369"/>
                  </a:lnTo>
                  <a:lnTo>
                    <a:pt x="234" y="397"/>
                  </a:lnTo>
                  <a:lnTo>
                    <a:pt x="212" y="446"/>
                  </a:lnTo>
                  <a:lnTo>
                    <a:pt x="184" y="496"/>
                  </a:lnTo>
                  <a:lnTo>
                    <a:pt x="149" y="546"/>
                  </a:lnTo>
                  <a:lnTo>
                    <a:pt x="106" y="588"/>
                  </a:lnTo>
                  <a:lnTo>
                    <a:pt x="85" y="602"/>
                  </a:lnTo>
                  <a:lnTo>
                    <a:pt x="64" y="624"/>
                  </a:lnTo>
                  <a:lnTo>
                    <a:pt x="50" y="638"/>
                  </a:lnTo>
                  <a:lnTo>
                    <a:pt x="36" y="645"/>
                  </a:lnTo>
                  <a:lnTo>
                    <a:pt x="22" y="652"/>
                  </a:lnTo>
                  <a:lnTo>
                    <a:pt x="7" y="652"/>
                  </a:lnTo>
                  <a:lnTo>
                    <a:pt x="0" y="659"/>
                  </a:lnTo>
                  <a:lnTo>
                    <a:pt x="0" y="652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8" name="任意多边形 7181"/>
            <p:cNvSpPr>
              <a:spLocks noChangeArrowheads="1"/>
            </p:cNvSpPr>
            <p:nvPr/>
          </p:nvSpPr>
          <p:spPr bwMode="auto">
            <a:xfrm>
              <a:off x="227" y="0"/>
              <a:ext cx="594" cy="524"/>
            </a:xfrm>
            <a:custGeom>
              <a:avLst/>
              <a:gdLst>
                <a:gd name="T0" fmla="*/ 290 w 594"/>
                <a:gd name="T1" fmla="*/ 361 h 524"/>
                <a:gd name="T2" fmla="*/ 304 w 594"/>
                <a:gd name="T3" fmla="*/ 403 h 524"/>
                <a:gd name="T4" fmla="*/ 346 w 594"/>
                <a:gd name="T5" fmla="*/ 432 h 524"/>
                <a:gd name="T6" fmla="*/ 389 w 594"/>
                <a:gd name="T7" fmla="*/ 439 h 524"/>
                <a:gd name="T8" fmla="*/ 445 w 594"/>
                <a:gd name="T9" fmla="*/ 432 h 524"/>
                <a:gd name="T10" fmla="*/ 530 w 594"/>
                <a:gd name="T11" fmla="*/ 417 h 524"/>
                <a:gd name="T12" fmla="*/ 580 w 594"/>
                <a:gd name="T13" fmla="*/ 417 h 524"/>
                <a:gd name="T14" fmla="*/ 594 w 594"/>
                <a:gd name="T15" fmla="*/ 439 h 524"/>
                <a:gd name="T16" fmla="*/ 594 w 594"/>
                <a:gd name="T17" fmla="*/ 481 h 524"/>
                <a:gd name="T18" fmla="*/ 565 w 594"/>
                <a:gd name="T19" fmla="*/ 502 h 524"/>
                <a:gd name="T20" fmla="*/ 516 w 594"/>
                <a:gd name="T21" fmla="*/ 517 h 524"/>
                <a:gd name="T22" fmla="*/ 445 w 594"/>
                <a:gd name="T23" fmla="*/ 524 h 524"/>
                <a:gd name="T24" fmla="*/ 367 w 594"/>
                <a:gd name="T25" fmla="*/ 524 h 524"/>
                <a:gd name="T26" fmla="*/ 304 w 594"/>
                <a:gd name="T27" fmla="*/ 502 h 524"/>
                <a:gd name="T28" fmla="*/ 261 w 594"/>
                <a:gd name="T29" fmla="*/ 474 h 524"/>
                <a:gd name="T30" fmla="*/ 233 w 594"/>
                <a:gd name="T31" fmla="*/ 432 h 524"/>
                <a:gd name="T32" fmla="*/ 226 w 594"/>
                <a:gd name="T33" fmla="*/ 382 h 524"/>
                <a:gd name="T34" fmla="*/ 226 w 594"/>
                <a:gd name="T35" fmla="*/ 297 h 524"/>
                <a:gd name="T36" fmla="*/ 233 w 594"/>
                <a:gd name="T37" fmla="*/ 219 h 524"/>
                <a:gd name="T38" fmla="*/ 233 w 594"/>
                <a:gd name="T39" fmla="*/ 170 h 524"/>
                <a:gd name="T40" fmla="*/ 233 w 594"/>
                <a:gd name="T41" fmla="*/ 141 h 524"/>
                <a:gd name="T42" fmla="*/ 233 w 594"/>
                <a:gd name="T43" fmla="*/ 120 h 524"/>
                <a:gd name="T44" fmla="*/ 219 w 594"/>
                <a:gd name="T45" fmla="*/ 113 h 524"/>
                <a:gd name="T46" fmla="*/ 191 w 594"/>
                <a:gd name="T47" fmla="*/ 120 h 524"/>
                <a:gd name="T48" fmla="*/ 134 w 594"/>
                <a:gd name="T49" fmla="*/ 134 h 524"/>
                <a:gd name="T50" fmla="*/ 49 w 594"/>
                <a:gd name="T51" fmla="*/ 148 h 524"/>
                <a:gd name="T52" fmla="*/ 0 w 594"/>
                <a:gd name="T53" fmla="*/ 85 h 524"/>
                <a:gd name="T54" fmla="*/ 162 w 594"/>
                <a:gd name="T55" fmla="*/ 70 h 524"/>
                <a:gd name="T56" fmla="*/ 219 w 594"/>
                <a:gd name="T57" fmla="*/ 49 h 524"/>
                <a:gd name="T58" fmla="*/ 247 w 594"/>
                <a:gd name="T59" fmla="*/ 21 h 524"/>
                <a:gd name="T60" fmla="*/ 290 w 594"/>
                <a:gd name="T61" fmla="*/ 0 h 524"/>
                <a:gd name="T62" fmla="*/ 311 w 594"/>
                <a:gd name="T63" fmla="*/ 14 h 524"/>
                <a:gd name="T64" fmla="*/ 353 w 594"/>
                <a:gd name="T65" fmla="*/ 42 h 524"/>
                <a:gd name="T66" fmla="*/ 382 w 594"/>
                <a:gd name="T67" fmla="*/ 70 h 524"/>
                <a:gd name="T68" fmla="*/ 389 w 594"/>
                <a:gd name="T69" fmla="*/ 85 h 524"/>
                <a:gd name="T70" fmla="*/ 389 w 594"/>
                <a:gd name="T71" fmla="*/ 99 h 524"/>
                <a:gd name="T72" fmla="*/ 367 w 594"/>
                <a:gd name="T73" fmla="*/ 113 h 524"/>
                <a:gd name="T74" fmla="*/ 339 w 594"/>
                <a:gd name="T75" fmla="*/ 141 h 524"/>
                <a:gd name="T76" fmla="*/ 318 w 594"/>
                <a:gd name="T77" fmla="*/ 184 h 524"/>
                <a:gd name="T78" fmla="*/ 297 w 594"/>
                <a:gd name="T79" fmla="*/ 248 h 524"/>
                <a:gd name="T80" fmla="*/ 290 w 594"/>
                <a:gd name="T81" fmla="*/ 318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94" h="524">
                  <a:moveTo>
                    <a:pt x="290" y="318"/>
                  </a:moveTo>
                  <a:lnTo>
                    <a:pt x="290" y="361"/>
                  </a:lnTo>
                  <a:lnTo>
                    <a:pt x="297" y="389"/>
                  </a:lnTo>
                  <a:lnTo>
                    <a:pt x="304" y="403"/>
                  </a:lnTo>
                  <a:lnTo>
                    <a:pt x="318" y="417"/>
                  </a:lnTo>
                  <a:lnTo>
                    <a:pt x="346" y="432"/>
                  </a:lnTo>
                  <a:lnTo>
                    <a:pt x="375" y="439"/>
                  </a:lnTo>
                  <a:lnTo>
                    <a:pt x="389" y="439"/>
                  </a:lnTo>
                  <a:lnTo>
                    <a:pt x="417" y="432"/>
                  </a:lnTo>
                  <a:lnTo>
                    <a:pt x="445" y="432"/>
                  </a:lnTo>
                  <a:lnTo>
                    <a:pt x="488" y="425"/>
                  </a:lnTo>
                  <a:lnTo>
                    <a:pt x="530" y="417"/>
                  </a:lnTo>
                  <a:lnTo>
                    <a:pt x="558" y="417"/>
                  </a:lnTo>
                  <a:lnTo>
                    <a:pt x="580" y="417"/>
                  </a:lnTo>
                  <a:lnTo>
                    <a:pt x="587" y="425"/>
                  </a:lnTo>
                  <a:lnTo>
                    <a:pt x="594" y="439"/>
                  </a:lnTo>
                  <a:lnTo>
                    <a:pt x="594" y="467"/>
                  </a:lnTo>
                  <a:lnTo>
                    <a:pt x="594" y="481"/>
                  </a:lnTo>
                  <a:lnTo>
                    <a:pt x="580" y="488"/>
                  </a:lnTo>
                  <a:lnTo>
                    <a:pt x="565" y="502"/>
                  </a:lnTo>
                  <a:lnTo>
                    <a:pt x="544" y="502"/>
                  </a:lnTo>
                  <a:lnTo>
                    <a:pt x="516" y="517"/>
                  </a:lnTo>
                  <a:lnTo>
                    <a:pt x="481" y="524"/>
                  </a:lnTo>
                  <a:lnTo>
                    <a:pt x="445" y="524"/>
                  </a:lnTo>
                  <a:lnTo>
                    <a:pt x="403" y="524"/>
                  </a:lnTo>
                  <a:lnTo>
                    <a:pt x="367" y="524"/>
                  </a:lnTo>
                  <a:lnTo>
                    <a:pt x="332" y="517"/>
                  </a:lnTo>
                  <a:lnTo>
                    <a:pt x="304" y="502"/>
                  </a:lnTo>
                  <a:lnTo>
                    <a:pt x="283" y="488"/>
                  </a:lnTo>
                  <a:lnTo>
                    <a:pt x="261" y="474"/>
                  </a:lnTo>
                  <a:lnTo>
                    <a:pt x="247" y="453"/>
                  </a:lnTo>
                  <a:lnTo>
                    <a:pt x="233" y="432"/>
                  </a:lnTo>
                  <a:lnTo>
                    <a:pt x="226" y="410"/>
                  </a:lnTo>
                  <a:lnTo>
                    <a:pt x="226" y="382"/>
                  </a:lnTo>
                  <a:lnTo>
                    <a:pt x="226" y="340"/>
                  </a:lnTo>
                  <a:lnTo>
                    <a:pt x="226" y="297"/>
                  </a:lnTo>
                  <a:lnTo>
                    <a:pt x="226" y="248"/>
                  </a:lnTo>
                  <a:lnTo>
                    <a:pt x="233" y="219"/>
                  </a:lnTo>
                  <a:lnTo>
                    <a:pt x="233" y="191"/>
                  </a:lnTo>
                  <a:lnTo>
                    <a:pt x="233" y="170"/>
                  </a:lnTo>
                  <a:lnTo>
                    <a:pt x="233" y="155"/>
                  </a:lnTo>
                  <a:lnTo>
                    <a:pt x="233" y="141"/>
                  </a:lnTo>
                  <a:lnTo>
                    <a:pt x="233" y="127"/>
                  </a:lnTo>
                  <a:lnTo>
                    <a:pt x="233" y="120"/>
                  </a:lnTo>
                  <a:lnTo>
                    <a:pt x="226" y="113"/>
                  </a:lnTo>
                  <a:lnTo>
                    <a:pt x="219" y="113"/>
                  </a:lnTo>
                  <a:lnTo>
                    <a:pt x="212" y="113"/>
                  </a:lnTo>
                  <a:lnTo>
                    <a:pt x="191" y="120"/>
                  </a:lnTo>
                  <a:lnTo>
                    <a:pt x="162" y="127"/>
                  </a:lnTo>
                  <a:lnTo>
                    <a:pt x="134" y="134"/>
                  </a:lnTo>
                  <a:lnTo>
                    <a:pt x="92" y="141"/>
                  </a:lnTo>
                  <a:lnTo>
                    <a:pt x="49" y="148"/>
                  </a:lnTo>
                  <a:lnTo>
                    <a:pt x="0" y="163"/>
                  </a:lnTo>
                  <a:lnTo>
                    <a:pt x="0" y="85"/>
                  </a:lnTo>
                  <a:lnTo>
                    <a:pt x="85" y="85"/>
                  </a:lnTo>
                  <a:lnTo>
                    <a:pt x="162" y="70"/>
                  </a:lnTo>
                  <a:lnTo>
                    <a:pt x="191" y="56"/>
                  </a:lnTo>
                  <a:lnTo>
                    <a:pt x="219" y="49"/>
                  </a:lnTo>
                  <a:lnTo>
                    <a:pt x="233" y="35"/>
                  </a:lnTo>
                  <a:lnTo>
                    <a:pt x="247" y="21"/>
                  </a:lnTo>
                  <a:lnTo>
                    <a:pt x="268" y="7"/>
                  </a:lnTo>
                  <a:lnTo>
                    <a:pt x="290" y="0"/>
                  </a:lnTo>
                  <a:lnTo>
                    <a:pt x="297" y="7"/>
                  </a:lnTo>
                  <a:lnTo>
                    <a:pt x="311" y="14"/>
                  </a:lnTo>
                  <a:lnTo>
                    <a:pt x="325" y="28"/>
                  </a:lnTo>
                  <a:lnTo>
                    <a:pt x="353" y="42"/>
                  </a:lnTo>
                  <a:lnTo>
                    <a:pt x="367" y="56"/>
                  </a:lnTo>
                  <a:lnTo>
                    <a:pt x="382" y="70"/>
                  </a:lnTo>
                  <a:lnTo>
                    <a:pt x="389" y="78"/>
                  </a:lnTo>
                  <a:lnTo>
                    <a:pt x="389" y="85"/>
                  </a:lnTo>
                  <a:lnTo>
                    <a:pt x="389" y="92"/>
                  </a:lnTo>
                  <a:lnTo>
                    <a:pt x="389" y="99"/>
                  </a:lnTo>
                  <a:lnTo>
                    <a:pt x="375" y="106"/>
                  </a:lnTo>
                  <a:lnTo>
                    <a:pt x="367" y="113"/>
                  </a:lnTo>
                  <a:lnTo>
                    <a:pt x="353" y="127"/>
                  </a:lnTo>
                  <a:lnTo>
                    <a:pt x="339" y="141"/>
                  </a:lnTo>
                  <a:lnTo>
                    <a:pt x="325" y="163"/>
                  </a:lnTo>
                  <a:lnTo>
                    <a:pt x="318" y="184"/>
                  </a:lnTo>
                  <a:lnTo>
                    <a:pt x="304" y="212"/>
                  </a:lnTo>
                  <a:lnTo>
                    <a:pt x="297" y="248"/>
                  </a:lnTo>
                  <a:lnTo>
                    <a:pt x="290" y="283"/>
                  </a:lnTo>
                  <a:lnTo>
                    <a:pt x="290" y="318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9" name="任意多边形 7182"/>
            <p:cNvSpPr>
              <a:spLocks noChangeArrowheads="1"/>
            </p:cNvSpPr>
            <p:nvPr/>
          </p:nvSpPr>
          <p:spPr bwMode="auto">
            <a:xfrm>
              <a:off x="64" y="743"/>
              <a:ext cx="148" cy="517"/>
            </a:xfrm>
            <a:custGeom>
              <a:avLst/>
              <a:gdLst>
                <a:gd name="T0" fmla="*/ 14 w 148"/>
                <a:gd name="T1" fmla="*/ 50 h 517"/>
                <a:gd name="T2" fmla="*/ 7 w 148"/>
                <a:gd name="T3" fmla="*/ 36 h 517"/>
                <a:gd name="T4" fmla="*/ 0 w 148"/>
                <a:gd name="T5" fmla="*/ 22 h 517"/>
                <a:gd name="T6" fmla="*/ 7 w 148"/>
                <a:gd name="T7" fmla="*/ 7 h 517"/>
                <a:gd name="T8" fmla="*/ 14 w 148"/>
                <a:gd name="T9" fmla="*/ 0 h 517"/>
                <a:gd name="T10" fmla="*/ 35 w 148"/>
                <a:gd name="T11" fmla="*/ 0 h 517"/>
                <a:gd name="T12" fmla="*/ 57 w 148"/>
                <a:gd name="T13" fmla="*/ 7 h 517"/>
                <a:gd name="T14" fmla="*/ 92 w 148"/>
                <a:gd name="T15" fmla="*/ 22 h 517"/>
                <a:gd name="T16" fmla="*/ 134 w 148"/>
                <a:gd name="T17" fmla="*/ 36 h 517"/>
                <a:gd name="T18" fmla="*/ 134 w 148"/>
                <a:gd name="T19" fmla="*/ 128 h 517"/>
                <a:gd name="T20" fmla="*/ 134 w 148"/>
                <a:gd name="T21" fmla="*/ 206 h 517"/>
                <a:gd name="T22" fmla="*/ 141 w 148"/>
                <a:gd name="T23" fmla="*/ 276 h 517"/>
                <a:gd name="T24" fmla="*/ 141 w 148"/>
                <a:gd name="T25" fmla="*/ 333 h 517"/>
                <a:gd name="T26" fmla="*/ 141 w 148"/>
                <a:gd name="T27" fmla="*/ 383 h 517"/>
                <a:gd name="T28" fmla="*/ 141 w 148"/>
                <a:gd name="T29" fmla="*/ 418 h 517"/>
                <a:gd name="T30" fmla="*/ 148 w 148"/>
                <a:gd name="T31" fmla="*/ 446 h 517"/>
                <a:gd name="T32" fmla="*/ 148 w 148"/>
                <a:gd name="T33" fmla="*/ 468 h 517"/>
                <a:gd name="T34" fmla="*/ 141 w 148"/>
                <a:gd name="T35" fmla="*/ 489 h 517"/>
                <a:gd name="T36" fmla="*/ 141 w 148"/>
                <a:gd name="T37" fmla="*/ 503 h 517"/>
                <a:gd name="T38" fmla="*/ 134 w 148"/>
                <a:gd name="T39" fmla="*/ 510 h 517"/>
                <a:gd name="T40" fmla="*/ 134 w 148"/>
                <a:gd name="T41" fmla="*/ 517 h 517"/>
                <a:gd name="T42" fmla="*/ 120 w 148"/>
                <a:gd name="T43" fmla="*/ 510 h 517"/>
                <a:gd name="T44" fmla="*/ 99 w 148"/>
                <a:gd name="T45" fmla="*/ 496 h 517"/>
                <a:gd name="T46" fmla="*/ 92 w 148"/>
                <a:gd name="T47" fmla="*/ 482 h 517"/>
                <a:gd name="T48" fmla="*/ 85 w 148"/>
                <a:gd name="T49" fmla="*/ 461 h 517"/>
                <a:gd name="T50" fmla="*/ 78 w 148"/>
                <a:gd name="T51" fmla="*/ 425 h 517"/>
                <a:gd name="T52" fmla="*/ 71 w 148"/>
                <a:gd name="T53" fmla="*/ 383 h 517"/>
                <a:gd name="T54" fmla="*/ 64 w 148"/>
                <a:gd name="T55" fmla="*/ 291 h 517"/>
                <a:gd name="T56" fmla="*/ 64 w 148"/>
                <a:gd name="T57" fmla="*/ 241 h 517"/>
                <a:gd name="T58" fmla="*/ 57 w 148"/>
                <a:gd name="T59" fmla="*/ 184 h 517"/>
                <a:gd name="T60" fmla="*/ 49 w 148"/>
                <a:gd name="T61" fmla="*/ 142 h 517"/>
                <a:gd name="T62" fmla="*/ 42 w 148"/>
                <a:gd name="T63" fmla="*/ 99 h 517"/>
                <a:gd name="T64" fmla="*/ 28 w 148"/>
                <a:gd name="T65" fmla="*/ 71 h 517"/>
                <a:gd name="T66" fmla="*/ 14 w 148"/>
                <a:gd name="T67" fmla="*/ 50 h 517"/>
                <a:gd name="T68" fmla="*/ 14 w 148"/>
                <a:gd name="T69" fmla="*/ 5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8" h="517">
                  <a:moveTo>
                    <a:pt x="14" y="50"/>
                  </a:moveTo>
                  <a:lnTo>
                    <a:pt x="7" y="36"/>
                  </a:lnTo>
                  <a:lnTo>
                    <a:pt x="0" y="22"/>
                  </a:lnTo>
                  <a:lnTo>
                    <a:pt x="7" y="7"/>
                  </a:lnTo>
                  <a:lnTo>
                    <a:pt x="14" y="0"/>
                  </a:lnTo>
                  <a:lnTo>
                    <a:pt x="35" y="0"/>
                  </a:lnTo>
                  <a:lnTo>
                    <a:pt x="57" y="7"/>
                  </a:lnTo>
                  <a:lnTo>
                    <a:pt x="92" y="22"/>
                  </a:lnTo>
                  <a:lnTo>
                    <a:pt x="134" y="36"/>
                  </a:lnTo>
                  <a:lnTo>
                    <a:pt x="134" y="128"/>
                  </a:lnTo>
                  <a:lnTo>
                    <a:pt x="134" y="206"/>
                  </a:lnTo>
                  <a:lnTo>
                    <a:pt x="141" y="276"/>
                  </a:lnTo>
                  <a:lnTo>
                    <a:pt x="141" y="333"/>
                  </a:lnTo>
                  <a:lnTo>
                    <a:pt x="141" y="383"/>
                  </a:lnTo>
                  <a:lnTo>
                    <a:pt x="141" y="418"/>
                  </a:lnTo>
                  <a:lnTo>
                    <a:pt x="148" y="446"/>
                  </a:lnTo>
                  <a:lnTo>
                    <a:pt x="148" y="468"/>
                  </a:lnTo>
                  <a:lnTo>
                    <a:pt x="141" y="489"/>
                  </a:lnTo>
                  <a:lnTo>
                    <a:pt x="141" y="503"/>
                  </a:lnTo>
                  <a:lnTo>
                    <a:pt x="134" y="510"/>
                  </a:lnTo>
                  <a:lnTo>
                    <a:pt x="134" y="517"/>
                  </a:lnTo>
                  <a:lnTo>
                    <a:pt x="120" y="510"/>
                  </a:lnTo>
                  <a:lnTo>
                    <a:pt x="99" y="496"/>
                  </a:lnTo>
                  <a:lnTo>
                    <a:pt x="92" y="482"/>
                  </a:lnTo>
                  <a:lnTo>
                    <a:pt x="85" y="461"/>
                  </a:lnTo>
                  <a:lnTo>
                    <a:pt x="78" y="425"/>
                  </a:lnTo>
                  <a:lnTo>
                    <a:pt x="71" y="383"/>
                  </a:lnTo>
                  <a:lnTo>
                    <a:pt x="64" y="291"/>
                  </a:lnTo>
                  <a:lnTo>
                    <a:pt x="64" y="241"/>
                  </a:lnTo>
                  <a:lnTo>
                    <a:pt x="57" y="184"/>
                  </a:lnTo>
                  <a:lnTo>
                    <a:pt x="49" y="142"/>
                  </a:lnTo>
                  <a:lnTo>
                    <a:pt x="42" y="99"/>
                  </a:lnTo>
                  <a:lnTo>
                    <a:pt x="28" y="71"/>
                  </a:lnTo>
                  <a:lnTo>
                    <a:pt x="14" y="50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0" name="任意多边形 7183"/>
            <p:cNvSpPr>
              <a:spLocks noChangeArrowheads="1"/>
            </p:cNvSpPr>
            <p:nvPr/>
          </p:nvSpPr>
          <p:spPr bwMode="auto">
            <a:xfrm>
              <a:off x="149" y="687"/>
              <a:ext cx="601" cy="410"/>
            </a:xfrm>
            <a:custGeom>
              <a:avLst/>
              <a:gdLst>
                <a:gd name="T0" fmla="*/ 0 w 601"/>
                <a:gd name="T1" fmla="*/ 92 h 410"/>
                <a:gd name="T2" fmla="*/ 35 w 601"/>
                <a:gd name="T3" fmla="*/ 92 h 410"/>
                <a:gd name="T4" fmla="*/ 78 w 601"/>
                <a:gd name="T5" fmla="*/ 85 h 410"/>
                <a:gd name="T6" fmla="*/ 85 w 601"/>
                <a:gd name="T7" fmla="*/ 85 h 410"/>
                <a:gd name="T8" fmla="*/ 99 w 601"/>
                <a:gd name="T9" fmla="*/ 78 h 410"/>
                <a:gd name="T10" fmla="*/ 113 w 601"/>
                <a:gd name="T11" fmla="*/ 78 h 410"/>
                <a:gd name="T12" fmla="*/ 127 w 601"/>
                <a:gd name="T13" fmla="*/ 70 h 410"/>
                <a:gd name="T14" fmla="*/ 148 w 601"/>
                <a:gd name="T15" fmla="*/ 70 h 410"/>
                <a:gd name="T16" fmla="*/ 177 w 601"/>
                <a:gd name="T17" fmla="*/ 63 h 410"/>
                <a:gd name="T18" fmla="*/ 233 w 601"/>
                <a:gd name="T19" fmla="*/ 49 h 410"/>
                <a:gd name="T20" fmla="*/ 262 w 601"/>
                <a:gd name="T21" fmla="*/ 49 h 410"/>
                <a:gd name="T22" fmla="*/ 283 w 601"/>
                <a:gd name="T23" fmla="*/ 42 h 410"/>
                <a:gd name="T24" fmla="*/ 311 w 601"/>
                <a:gd name="T25" fmla="*/ 35 h 410"/>
                <a:gd name="T26" fmla="*/ 332 w 601"/>
                <a:gd name="T27" fmla="*/ 35 h 410"/>
                <a:gd name="T28" fmla="*/ 361 w 601"/>
                <a:gd name="T29" fmla="*/ 21 h 410"/>
                <a:gd name="T30" fmla="*/ 382 w 601"/>
                <a:gd name="T31" fmla="*/ 14 h 410"/>
                <a:gd name="T32" fmla="*/ 424 w 601"/>
                <a:gd name="T33" fmla="*/ 0 h 410"/>
                <a:gd name="T34" fmla="*/ 431 w 601"/>
                <a:gd name="T35" fmla="*/ 0 h 410"/>
                <a:gd name="T36" fmla="*/ 445 w 601"/>
                <a:gd name="T37" fmla="*/ 0 h 410"/>
                <a:gd name="T38" fmla="*/ 460 w 601"/>
                <a:gd name="T39" fmla="*/ 7 h 410"/>
                <a:gd name="T40" fmla="*/ 481 w 601"/>
                <a:gd name="T41" fmla="*/ 7 h 410"/>
                <a:gd name="T42" fmla="*/ 523 w 601"/>
                <a:gd name="T43" fmla="*/ 28 h 410"/>
                <a:gd name="T44" fmla="*/ 559 w 601"/>
                <a:gd name="T45" fmla="*/ 49 h 410"/>
                <a:gd name="T46" fmla="*/ 587 w 601"/>
                <a:gd name="T47" fmla="*/ 70 h 410"/>
                <a:gd name="T48" fmla="*/ 601 w 601"/>
                <a:gd name="T49" fmla="*/ 92 h 410"/>
                <a:gd name="T50" fmla="*/ 594 w 601"/>
                <a:gd name="T51" fmla="*/ 106 h 410"/>
                <a:gd name="T52" fmla="*/ 587 w 601"/>
                <a:gd name="T53" fmla="*/ 113 h 410"/>
                <a:gd name="T54" fmla="*/ 573 w 601"/>
                <a:gd name="T55" fmla="*/ 120 h 410"/>
                <a:gd name="T56" fmla="*/ 559 w 601"/>
                <a:gd name="T57" fmla="*/ 134 h 410"/>
                <a:gd name="T58" fmla="*/ 544 w 601"/>
                <a:gd name="T59" fmla="*/ 141 h 410"/>
                <a:gd name="T60" fmla="*/ 530 w 601"/>
                <a:gd name="T61" fmla="*/ 155 h 410"/>
                <a:gd name="T62" fmla="*/ 516 w 601"/>
                <a:gd name="T63" fmla="*/ 184 h 410"/>
                <a:gd name="T64" fmla="*/ 502 w 601"/>
                <a:gd name="T65" fmla="*/ 212 h 410"/>
                <a:gd name="T66" fmla="*/ 488 w 601"/>
                <a:gd name="T67" fmla="*/ 247 h 410"/>
                <a:gd name="T68" fmla="*/ 467 w 601"/>
                <a:gd name="T69" fmla="*/ 297 h 410"/>
                <a:gd name="T70" fmla="*/ 453 w 601"/>
                <a:gd name="T71" fmla="*/ 347 h 410"/>
                <a:gd name="T72" fmla="*/ 438 w 601"/>
                <a:gd name="T73" fmla="*/ 410 h 410"/>
                <a:gd name="T74" fmla="*/ 361 w 601"/>
                <a:gd name="T75" fmla="*/ 410 h 410"/>
                <a:gd name="T76" fmla="*/ 375 w 601"/>
                <a:gd name="T77" fmla="*/ 347 h 410"/>
                <a:gd name="T78" fmla="*/ 382 w 601"/>
                <a:gd name="T79" fmla="*/ 297 h 410"/>
                <a:gd name="T80" fmla="*/ 389 w 601"/>
                <a:gd name="T81" fmla="*/ 247 h 410"/>
                <a:gd name="T82" fmla="*/ 396 w 601"/>
                <a:gd name="T83" fmla="*/ 205 h 410"/>
                <a:gd name="T84" fmla="*/ 396 w 601"/>
                <a:gd name="T85" fmla="*/ 162 h 410"/>
                <a:gd name="T86" fmla="*/ 403 w 601"/>
                <a:gd name="T87" fmla="*/ 134 h 410"/>
                <a:gd name="T88" fmla="*/ 396 w 601"/>
                <a:gd name="T89" fmla="*/ 113 h 410"/>
                <a:gd name="T90" fmla="*/ 396 w 601"/>
                <a:gd name="T91" fmla="*/ 106 h 410"/>
                <a:gd name="T92" fmla="*/ 389 w 601"/>
                <a:gd name="T93" fmla="*/ 99 h 410"/>
                <a:gd name="T94" fmla="*/ 375 w 601"/>
                <a:gd name="T95" fmla="*/ 99 h 410"/>
                <a:gd name="T96" fmla="*/ 346 w 601"/>
                <a:gd name="T97" fmla="*/ 99 h 410"/>
                <a:gd name="T98" fmla="*/ 332 w 601"/>
                <a:gd name="T99" fmla="*/ 99 h 410"/>
                <a:gd name="T100" fmla="*/ 311 w 601"/>
                <a:gd name="T101" fmla="*/ 106 h 410"/>
                <a:gd name="T102" fmla="*/ 276 w 601"/>
                <a:gd name="T103" fmla="*/ 106 h 410"/>
                <a:gd name="T104" fmla="*/ 240 w 601"/>
                <a:gd name="T105" fmla="*/ 113 h 410"/>
                <a:gd name="T106" fmla="*/ 191 w 601"/>
                <a:gd name="T107" fmla="*/ 120 h 410"/>
                <a:gd name="T108" fmla="*/ 134 w 601"/>
                <a:gd name="T109" fmla="*/ 134 h 410"/>
                <a:gd name="T110" fmla="*/ 71 w 601"/>
                <a:gd name="T111" fmla="*/ 141 h 410"/>
                <a:gd name="T112" fmla="*/ 0 w 601"/>
                <a:gd name="T113" fmla="*/ 155 h 410"/>
                <a:gd name="T114" fmla="*/ 0 w 601"/>
                <a:gd name="T115" fmla="*/ 92 h 410"/>
                <a:gd name="T116" fmla="*/ 0 w 601"/>
                <a:gd name="T117" fmla="*/ 92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01" h="410">
                  <a:moveTo>
                    <a:pt x="0" y="92"/>
                  </a:moveTo>
                  <a:lnTo>
                    <a:pt x="35" y="92"/>
                  </a:lnTo>
                  <a:lnTo>
                    <a:pt x="78" y="85"/>
                  </a:lnTo>
                  <a:lnTo>
                    <a:pt x="85" y="85"/>
                  </a:lnTo>
                  <a:lnTo>
                    <a:pt x="99" y="78"/>
                  </a:lnTo>
                  <a:lnTo>
                    <a:pt x="113" y="78"/>
                  </a:lnTo>
                  <a:lnTo>
                    <a:pt x="127" y="70"/>
                  </a:lnTo>
                  <a:lnTo>
                    <a:pt x="148" y="70"/>
                  </a:lnTo>
                  <a:lnTo>
                    <a:pt x="177" y="63"/>
                  </a:lnTo>
                  <a:lnTo>
                    <a:pt x="233" y="49"/>
                  </a:lnTo>
                  <a:lnTo>
                    <a:pt x="262" y="49"/>
                  </a:lnTo>
                  <a:lnTo>
                    <a:pt x="283" y="42"/>
                  </a:lnTo>
                  <a:lnTo>
                    <a:pt x="311" y="35"/>
                  </a:lnTo>
                  <a:lnTo>
                    <a:pt x="332" y="35"/>
                  </a:lnTo>
                  <a:lnTo>
                    <a:pt x="361" y="21"/>
                  </a:lnTo>
                  <a:lnTo>
                    <a:pt x="382" y="14"/>
                  </a:lnTo>
                  <a:lnTo>
                    <a:pt x="424" y="0"/>
                  </a:lnTo>
                  <a:lnTo>
                    <a:pt x="431" y="0"/>
                  </a:lnTo>
                  <a:lnTo>
                    <a:pt x="445" y="0"/>
                  </a:lnTo>
                  <a:lnTo>
                    <a:pt x="460" y="7"/>
                  </a:lnTo>
                  <a:lnTo>
                    <a:pt x="481" y="7"/>
                  </a:lnTo>
                  <a:lnTo>
                    <a:pt x="523" y="28"/>
                  </a:lnTo>
                  <a:lnTo>
                    <a:pt x="559" y="49"/>
                  </a:lnTo>
                  <a:lnTo>
                    <a:pt x="587" y="70"/>
                  </a:lnTo>
                  <a:lnTo>
                    <a:pt x="601" y="92"/>
                  </a:lnTo>
                  <a:lnTo>
                    <a:pt x="594" y="106"/>
                  </a:lnTo>
                  <a:lnTo>
                    <a:pt x="587" y="113"/>
                  </a:lnTo>
                  <a:lnTo>
                    <a:pt x="573" y="120"/>
                  </a:lnTo>
                  <a:lnTo>
                    <a:pt x="559" y="134"/>
                  </a:lnTo>
                  <a:lnTo>
                    <a:pt x="544" y="141"/>
                  </a:lnTo>
                  <a:lnTo>
                    <a:pt x="530" y="155"/>
                  </a:lnTo>
                  <a:lnTo>
                    <a:pt x="516" y="184"/>
                  </a:lnTo>
                  <a:lnTo>
                    <a:pt x="502" y="212"/>
                  </a:lnTo>
                  <a:lnTo>
                    <a:pt x="488" y="247"/>
                  </a:lnTo>
                  <a:lnTo>
                    <a:pt x="467" y="297"/>
                  </a:lnTo>
                  <a:lnTo>
                    <a:pt x="453" y="347"/>
                  </a:lnTo>
                  <a:lnTo>
                    <a:pt x="438" y="410"/>
                  </a:lnTo>
                  <a:lnTo>
                    <a:pt x="361" y="410"/>
                  </a:lnTo>
                  <a:lnTo>
                    <a:pt x="375" y="347"/>
                  </a:lnTo>
                  <a:lnTo>
                    <a:pt x="382" y="297"/>
                  </a:lnTo>
                  <a:lnTo>
                    <a:pt x="389" y="247"/>
                  </a:lnTo>
                  <a:lnTo>
                    <a:pt x="396" y="205"/>
                  </a:lnTo>
                  <a:lnTo>
                    <a:pt x="396" y="162"/>
                  </a:lnTo>
                  <a:lnTo>
                    <a:pt x="403" y="134"/>
                  </a:lnTo>
                  <a:lnTo>
                    <a:pt x="396" y="113"/>
                  </a:lnTo>
                  <a:lnTo>
                    <a:pt x="396" y="106"/>
                  </a:lnTo>
                  <a:lnTo>
                    <a:pt x="389" y="99"/>
                  </a:lnTo>
                  <a:lnTo>
                    <a:pt x="375" y="99"/>
                  </a:lnTo>
                  <a:lnTo>
                    <a:pt x="346" y="99"/>
                  </a:lnTo>
                  <a:lnTo>
                    <a:pt x="332" y="99"/>
                  </a:lnTo>
                  <a:lnTo>
                    <a:pt x="311" y="106"/>
                  </a:lnTo>
                  <a:lnTo>
                    <a:pt x="276" y="106"/>
                  </a:lnTo>
                  <a:lnTo>
                    <a:pt x="240" y="113"/>
                  </a:lnTo>
                  <a:lnTo>
                    <a:pt x="191" y="120"/>
                  </a:lnTo>
                  <a:lnTo>
                    <a:pt x="134" y="134"/>
                  </a:lnTo>
                  <a:lnTo>
                    <a:pt x="71" y="141"/>
                  </a:lnTo>
                  <a:lnTo>
                    <a:pt x="0" y="155"/>
                  </a:lnTo>
                  <a:lnTo>
                    <a:pt x="0" y="92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1" name="任意多边形 7184"/>
            <p:cNvSpPr>
              <a:spLocks noChangeArrowheads="1"/>
            </p:cNvSpPr>
            <p:nvPr/>
          </p:nvSpPr>
          <p:spPr bwMode="auto">
            <a:xfrm>
              <a:off x="184" y="1062"/>
              <a:ext cx="460" cy="120"/>
            </a:xfrm>
            <a:custGeom>
              <a:avLst/>
              <a:gdLst>
                <a:gd name="T0" fmla="*/ 0 w 460"/>
                <a:gd name="T1" fmla="*/ 64 h 120"/>
                <a:gd name="T2" fmla="*/ 50 w 460"/>
                <a:gd name="T3" fmla="*/ 57 h 120"/>
                <a:gd name="T4" fmla="*/ 99 w 460"/>
                <a:gd name="T5" fmla="*/ 50 h 120"/>
                <a:gd name="T6" fmla="*/ 142 w 460"/>
                <a:gd name="T7" fmla="*/ 42 h 120"/>
                <a:gd name="T8" fmla="*/ 184 w 460"/>
                <a:gd name="T9" fmla="*/ 35 h 120"/>
                <a:gd name="T10" fmla="*/ 219 w 460"/>
                <a:gd name="T11" fmla="*/ 28 h 120"/>
                <a:gd name="T12" fmla="*/ 255 w 460"/>
                <a:gd name="T13" fmla="*/ 21 h 120"/>
                <a:gd name="T14" fmla="*/ 290 w 460"/>
                <a:gd name="T15" fmla="*/ 14 h 120"/>
                <a:gd name="T16" fmla="*/ 318 w 460"/>
                <a:gd name="T17" fmla="*/ 14 h 120"/>
                <a:gd name="T18" fmla="*/ 340 w 460"/>
                <a:gd name="T19" fmla="*/ 7 h 120"/>
                <a:gd name="T20" fmla="*/ 361 w 460"/>
                <a:gd name="T21" fmla="*/ 7 h 120"/>
                <a:gd name="T22" fmla="*/ 382 w 460"/>
                <a:gd name="T23" fmla="*/ 0 h 120"/>
                <a:gd name="T24" fmla="*/ 396 w 460"/>
                <a:gd name="T25" fmla="*/ 0 h 120"/>
                <a:gd name="T26" fmla="*/ 410 w 460"/>
                <a:gd name="T27" fmla="*/ 0 h 120"/>
                <a:gd name="T28" fmla="*/ 418 w 460"/>
                <a:gd name="T29" fmla="*/ 0 h 120"/>
                <a:gd name="T30" fmla="*/ 425 w 460"/>
                <a:gd name="T31" fmla="*/ 0 h 120"/>
                <a:gd name="T32" fmla="*/ 425 w 460"/>
                <a:gd name="T33" fmla="*/ 0 h 120"/>
                <a:gd name="T34" fmla="*/ 439 w 460"/>
                <a:gd name="T35" fmla="*/ 14 h 120"/>
                <a:gd name="T36" fmla="*/ 453 w 460"/>
                <a:gd name="T37" fmla="*/ 42 h 120"/>
                <a:gd name="T38" fmla="*/ 460 w 460"/>
                <a:gd name="T39" fmla="*/ 50 h 120"/>
                <a:gd name="T40" fmla="*/ 460 w 460"/>
                <a:gd name="T41" fmla="*/ 64 h 120"/>
                <a:gd name="T42" fmla="*/ 453 w 460"/>
                <a:gd name="T43" fmla="*/ 71 h 120"/>
                <a:gd name="T44" fmla="*/ 446 w 460"/>
                <a:gd name="T45" fmla="*/ 78 h 120"/>
                <a:gd name="T46" fmla="*/ 425 w 460"/>
                <a:gd name="T47" fmla="*/ 78 h 120"/>
                <a:gd name="T48" fmla="*/ 403 w 460"/>
                <a:gd name="T49" fmla="*/ 78 h 120"/>
                <a:gd name="T50" fmla="*/ 382 w 460"/>
                <a:gd name="T51" fmla="*/ 78 h 120"/>
                <a:gd name="T52" fmla="*/ 368 w 460"/>
                <a:gd name="T53" fmla="*/ 78 h 120"/>
                <a:gd name="T54" fmla="*/ 347 w 460"/>
                <a:gd name="T55" fmla="*/ 85 h 120"/>
                <a:gd name="T56" fmla="*/ 326 w 460"/>
                <a:gd name="T57" fmla="*/ 85 h 120"/>
                <a:gd name="T58" fmla="*/ 304 w 460"/>
                <a:gd name="T59" fmla="*/ 85 h 120"/>
                <a:gd name="T60" fmla="*/ 255 w 460"/>
                <a:gd name="T61" fmla="*/ 92 h 120"/>
                <a:gd name="T62" fmla="*/ 191 w 460"/>
                <a:gd name="T63" fmla="*/ 99 h 120"/>
                <a:gd name="T64" fmla="*/ 128 w 460"/>
                <a:gd name="T65" fmla="*/ 113 h 120"/>
                <a:gd name="T66" fmla="*/ 71 w 460"/>
                <a:gd name="T67" fmla="*/ 113 h 120"/>
                <a:gd name="T68" fmla="*/ 50 w 460"/>
                <a:gd name="T69" fmla="*/ 120 h 120"/>
                <a:gd name="T70" fmla="*/ 28 w 460"/>
                <a:gd name="T71" fmla="*/ 120 h 120"/>
                <a:gd name="T72" fmla="*/ 14 w 460"/>
                <a:gd name="T73" fmla="*/ 120 h 120"/>
                <a:gd name="T74" fmla="*/ 0 w 460"/>
                <a:gd name="T75" fmla="*/ 120 h 120"/>
                <a:gd name="T76" fmla="*/ 0 w 460"/>
                <a:gd name="T77" fmla="*/ 64 h 120"/>
                <a:gd name="T78" fmla="*/ 0 w 460"/>
                <a:gd name="T79" fmla="*/ 6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60" h="120">
                  <a:moveTo>
                    <a:pt x="0" y="64"/>
                  </a:moveTo>
                  <a:lnTo>
                    <a:pt x="50" y="57"/>
                  </a:lnTo>
                  <a:lnTo>
                    <a:pt x="99" y="50"/>
                  </a:lnTo>
                  <a:lnTo>
                    <a:pt x="142" y="42"/>
                  </a:lnTo>
                  <a:lnTo>
                    <a:pt x="184" y="35"/>
                  </a:lnTo>
                  <a:lnTo>
                    <a:pt x="219" y="28"/>
                  </a:lnTo>
                  <a:lnTo>
                    <a:pt x="255" y="21"/>
                  </a:lnTo>
                  <a:lnTo>
                    <a:pt x="290" y="14"/>
                  </a:lnTo>
                  <a:lnTo>
                    <a:pt x="318" y="14"/>
                  </a:lnTo>
                  <a:lnTo>
                    <a:pt x="340" y="7"/>
                  </a:lnTo>
                  <a:lnTo>
                    <a:pt x="361" y="7"/>
                  </a:lnTo>
                  <a:lnTo>
                    <a:pt x="382" y="0"/>
                  </a:lnTo>
                  <a:lnTo>
                    <a:pt x="396" y="0"/>
                  </a:lnTo>
                  <a:lnTo>
                    <a:pt x="410" y="0"/>
                  </a:lnTo>
                  <a:lnTo>
                    <a:pt x="418" y="0"/>
                  </a:lnTo>
                  <a:lnTo>
                    <a:pt x="425" y="0"/>
                  </a:lnTo>
                  <a:lnTo>
                    <a:pt x="439" y="14"/>
                  </a:lnTo>
                  <a:lnTo>
                    <a:pt x="453" y="42"/>
                  </a:lnTo>
                  <a:lnTo>
                    <a:pt x="460" y="50"/>
                  </a:lnTo>
                  <a:lnTo>
                    <a:pt x="460" y="64"/>
                  </a:lnTo>
                  <a:lnTo>
                    <a:pt x="453" y="71"/>
                  </a:lnTo>
                  <a:lnTo>
                    <a:pt x="446" y="78"/>
                  </a:lnTo>
                  <a:lnTo>
                    <a:pt x="425" y="78"/>
                  </a:lnTo>
                  <a:lnTo>
                    <a:pt x="403" y="78"/>
                  </a:lnTo>
                  <a:lnTo>
                    <a:pt x="382" y="78"/>
                  </a:lnTo>
                  <a:lnTo>
                    <a:pt x="368" y="78"/>
                  </a:lnTo>
                  <a:lnTo>
                    <a:pt x="347" y="85"/>
                  </a:lnTo>
                  <a:lnTo>
                    <a:pt x="326" y="85"/>
                  </a:lnTo>
                  <a:lnTo>
                    <a:pt x="304" y="85"/>
                  </a:lnTo>
                  <a:lnTo>
                    <a:pt x="255" y="92"/>
                  </a:lnTo>
                  <a:lnTo>
                    <a:pt x="191" y="99"/>
                  </a:lnTo>
                  <a:lnTo>
                    <a:pt x="128" y="113"/>
                  </a:lnTo>
                  <a:lnTo>
                    <a:pt x="71" y="113"/>
                  </a:lnTo>
                  <a:lnTo>
                    <a:pt x="50" y="120"/>
                  </a:lnTo>
                  <a:lnTo>
                    <a:pt x="28" y="120"/>
                  </a:lnTo>
                  <a:lnTo>
                    <a:pt x="14" y="120"/>
                  </a:lnTo>
                  <a:lnTo>
                    <a:pt x="0" y="120"/>
                  </a:lnTo>
                  <a:lnTo>
                    <a:pt x="0" y="64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162" name="文本框 7185"/>
          <p:cNvSpPr txBox="1">
            <a:spLocks noChangeArrowheads="1"/>
          </p:cNvSpPr>
          <p:nvPr/>
        </p:nvSpPr>
        <p:spPr bwMode="auto">
          <a:xfrm>
            <a:off x="4572000" y="2781300"/>
            <a:ext cx="367347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6000" b="1" dirty="0"/>
              <a:t>(</a:t>
            </a:r>
            <a:r>
              <a:rPr lang="zh-CN" altLang="en-US" sz="6000" b="1" dirty="0">
                <a:solidFill>
                  <a:schemeClr val="folHlink"/>
                </a:solidFill>
              </a:rPr>
              <a:t>舟字旁</a:t>
            </a:r>
            <a:r>
              <a:rPr lang="zh-CN" altLang="en-US" sz="6000" b="1" dirty="0"/>
              <a:t>）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34817" descr="35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42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3794" name="对象 34818"/>
          <p:cNvGraphicFramePr>
            <a:graphicFrameLocks noChangeAspect="1"/>
          </p:cNvGraphicFramePr>
          <p:nvPr/>
        </p:nvGraphicFramePr>
        <p:xfrm>
          <a:off x="0" y="0"/>
          <a:ext cx="9601200" cy="7513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25" r:id="rId4" imgW="10165902" imgH="8183551" progId="">
                  <p:embed/>
                </p:oleObj>
              </mc:Choice>
              <mc:Fallback>
                <p:oleObj r:id="rId4" imgW="10165902" imgH="8183551" progId="">
                  <p:embed/>
                  <p:pic>
                    <p:nvPicPr>
                      <p:cNvPr id="0" name="对象 348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lum contrast="-6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601200" cy="7513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5" name="对象 34819"/>
          <p:cNvGraphicFramePr>
            <a:graphicFrameLocks noChangeAspect="1"/>
          </p:cNvGraphicFramePr>
          <p:nvPr/>
        </p:nvGraphicFramePr>
        <p:xfrm>
          <a:off x="4038600" y="3276600"/>
          <a:ext cx="350838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26" r:id="rId6" imgW="330159" imgH="406493" progId="">
                  <p:embed/>
                </p:oleObj>
              </mc:Choice>
              <mc:Fallback>
                <p:oleObj r:id="rId6" imgW="330159" imgH="406493" progId="">
                  <p:embed/>
                  <p:pic>
                    <p:nvPicPr>
                      <p:cNvPr id="0" name="对象 348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3276600"/>
                        <a:ext cx="350838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4821" name="组合 34820"/>
          <p:cNvGrpSpPr>
            <a:grpSpLocks noChangeAspect="1"/>
          </p:cNvGrpSpPr>
          <p:nvPr/>
        </p:nvGrpSpPr>
        <p:grpSpPr bwMode="auto">
          <a:xfrm>
            <a:off x="1295400" y="457200"/>
            <a:ext cx="7056438" cy="2489200"/>
            <a:chOff x="0" y="0"/>
            <a:chExt cx="4445" cy="1568"/>
          </a:xfrm>
        </p:grpSpPr>
        <p:graphicFrame>
          <p:nvGraphicFramePr>
            <p:cNvPr id="33797" name="对象 34821"/>
            <p:cNvGraphicFramePr>
              <a:graphicFrameLocks noChangeAspect="1"/>
            </p:cNvGraphicFramePr>
            <p:nvPr/>
          </p:nvGraphicFramePr>
          <p:xfrm>
            <a:off x="1104" y="768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27" r:id="rId8" imgW="330159" imgH="406493" progId="">
                    <p:embed/>
                  </p:oleObj>
                </mc:Choice>
                <mc:Fallback>
                  <p:oleObj r:id="rId8" imgW="330159" imgH="406493" progId="">
                    <p:embed/>
                    <p:pic>
                      <p:nvPicPr>
                        <p:cNvPr id="0" name="对象 3482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04" y="768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798" name="对象 34822"/>
            <p:cNvGraphicFramePr>
              <a:graphicFrameLocks noChangeAspect="1"/>
            </p:cNvGraphicFramePr>
            <p:nvPr/>
          </p:nvGraphicFramePr>
          <p:xfrm>
            <a:off x="1296" y="1008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28" r:id="rId9" imgW="330159" imgH="406493" progId="">
                    <p:embed/>
                  </p:oleObj>
                </mc:Choice>
                <mc:Fallback>
                  <p:oleObj r:id="rId9" imgW="330159" imgH="406493" progId="">
                    <p:embed/>
                    <p:pic>
                      <p:nvPicPr>
                        <p:cNvPr id="0" name="对象 3482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96" y="1008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799" name="对象 34823"/>
            <p:cNvGraphicFramePr>
              <a:graphicFrameLocks noChangeAspect="1"/>
            </p:cNvGraphicFramePr>
            <p:nvPr/>
          </p:nvGraphicFramePr>
          <p:xfrm>
            <a:off x="0" y="1104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29" r:id="rId10" imgW="330159" imgH="406493" progId="">
                    <p:embed/>
                  </p:oleObj>
                </mc:Choice>
                <mc:Fallback>
                  <p:oleObj r:id="rId10" imgW="330159" imgH="406493" progId="">
                    <p:embed/>
                    <p:pic>
                      <p:nvPicPr>
                        <p:cNvPr id="0" name="对象 3482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1104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800" name="对象 34824"/>
            <p:cNvGraphicFramePr>
              <a:graphicFrameLocks noChangeAspect="1"/>
            </p:cNvGraphicFramePr>
            <p:nvPr/>
          </p:nvGraphicFramePr>
          <p:xfrm>
            <a:off x="1776" y="1296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30" r:id="rId11" imgW="330159" imgH="406493" progId="">
                    <p:embed/>
                  </p:oleObj>
                </mc:Choice>
                <mc:Fallback>
                  <p:oleObj r:id="rId11" imgW="330159" imgH="406493" progId="">
                    <p:embed/>
                    <p:pic>
                      <p:nvPicPr>
                        <p:cNvPr id="0" name="对象 3482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76" y="1296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801" name="对象 34825"/>
            <p:cNvGraphicFramePr>
              <a:graphicFrameLocks noChangeAspect="1"/>
            </p:cNvGraphicFramePr>
            <p:nvPr/>
          </p:nvGraphicFramePr>
          <p:xfrm>
            <a:off x="1488" y="240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31" r:id="rId12" imgW="330159" imgH="406493" progId="">
                    <p:embed/>
                  </p:oleObj>
                </mc:Choice>
                <mc:Fallback>
                  <p:oleObj r:id="rId12" imgW="330159" imgH="406493" progId="">
                    <p:embed/>
                    <p:pic>
                      <p:nvPicPr>
                        <p:cNvPr id="0" name="对象 3482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88" y="240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802" name="对象 34826"/>
            <p:cNvGraphicFramePr>
              <a:graphicFrameLocks noChangeAspect="1"/>
            </p:cNvGraphicFramePr>
            <p:nvPr/>
          </p:nvGraphicFramePr>
          <p:xfrm>
            <a:off x="3984" y="192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32" r:id="rId13" imgW="330159" imgH="406493" progId="">
                    <p:embed/>
                  </p:oleObj>
                </mc:Choice>
                <mc:Fallback>
                  <p:oleObj r:id="rId13" imgW="330159" imgH="406493" progId="">
                    <p:embed/>
                    <p:pic>
                      <p:nvPicPr>
                        <p:cNvPr id="0" name="对象 3482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84" y="192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803" name="对象 34827"/>
            <p:cNvGraphicFramePr>
              <a:graphicFrameLocks noChangeAspect="1"/>
            </p:cNvGraphicFramePr>
            <p:nvPr/>
          </p:nvGraphicFramePr>
          <p:xfrm>
            <a:off x="2784" y="96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33" r:id="rId14" imgW="330159" imgH="406493" progId="">
                    <p:embed/>
                  </p:oleObj>
                </mc:Choice>
                <mc:Fallback>
                  <p:oleObj r:id="rId14" imgW="330159" imgH="406493" progId="">
                    <p:embed/>
                    <p:pic>
                      <p:nvPicPr>
                        <p:cNvPr id="0" name="对象 3482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84" y="96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804" name="对象 34828"/>
            <p:cNvGraphicFramePr>
              <a:graphicFrameLocks noChangeAspect="1"/>
            </p:cNvGraphicFramePr>
            <p:nvPr/>
          </p:nvGraphicFramePr>
          <p:xfrm>
            <a:off x="336" y="672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34" r:id="rId15" imgW="330159" imgH="406493" progId="">
                    <p:embed/>
                  </p:oleObj>
                </mc:Choice>
                <mc:Fallback>
                  <p:oleObj r:id="rId15" imgW="330159" imgH="406493" progId="">
                    <p:embed/>
                    <p:pic>
                      <p:nvPicPr>
                        <p:cNvPr id="0" name="对象 3482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6" y="672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805" name="对象 34829"/>
            <p:cNvGraphicFramePr>
              <a:graphicFrameLocks noChangeAspect="1"/>
            </p:cNvGraphicFramePr>
            <p:nvPr/>
          </p:nvGraphicFramePr>
          <p:xfrm>
            <a:off x="1968" y="96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35" r:id="rId16" imgW="330159" imgH="406493" progId="">
                    <p:embed/>
                  </p:oleObj>
                </mc:Choice>
                <mc:Fallback>
                  <p:oleObj r:id="rId16" imgW="330159" imgH="406493" progId="">
                    <p:embed/>
                    <p:pic>
                      <p:nvPicPr>
                        <p:cNvPr id="0" name="对象 3482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68" y="96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806" name="对象 34830"/>
            <p:cNvGraphicFramePr>
              <a:graphicFrameLocks noChangeAspect="1"/>
            </p:cNvGraphicFramePr>
            <p:nvPr/>
          </p:nvGraphicFramePr>
          <p:xfrm>
            <a:off x="3600" y="0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36" r:id="rId17" imgW="330159" imgH="406493" progId="">
                    <p:embed/>
                  </p:oleObj>
                </mc:Choice>
                <mc:Fallback>
                  <p:oleObj r:id="rId17" imgW="330159" imgH="406493" progId="">
                    <p:embed/>
                    <p:pic>
                      <p:nvPicPr>
                        <p:cNvPr id="0" name="对象 3483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00" y="0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807" name="对象 34831"/>
            <p:cNvGraphicFramePr>
              <a:graphicFrameLocks noChangeAspect="1"/>
            </p:cNvGraphicFramePr>
            <p:nvPr/>
          </p:nvGraphicFramePr>
          <p:xfrm>
            <a:off x="1056" y="288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37" r:id="rId18" imgW="330159" imgH="406493" progId="">
                    <p:embed/>
                  </p:oleObj>
                </mc:Choice>
                <mc:Fallback>
                  <p:oleObj r:id="rId18" imgW="330159" imgH="406493" progId="">
                    <p:embed/>
                    <p:pic>
                      <p:nvPicPr>
                        <p:cNvPr id="0" name="对象 3483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56" y="288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808" name="对象 34832"/>
            <p:cNvGraphicFramePr>
              <a:graphicFrameLocks noChangeAspect="1"/>
            </p:cNvGraphicFramePr>
            <p:nvPr/>
          </p:nvGraphicFramePr>
          <p:xfrm>
            <a:off x="2688" y="432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38" r:id="rId19" imgW="330159" imgH="406493" progId="">
                    <p:embed/>
                  </p:oleObj>
                </mc:Choice>
                <mc:Fallback>
                  <p:oleObj r:id="rId19" imgW="330159" imgH="406493" progId="">
                    <p:embed/>
                    <p:pic>
                      <p:nvPicPr>
                        <p:cNvPr id="0" name="对象 3483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88" y="432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809" name="对象 34833"/>
            <p:cNvGraphicFramePr>
              <a:graphicFrameLocks noChangeAspect="1"/>
            </p:cNvGraphicFramePr>
            <p:nvPr/>
          </p:nvGraphicFramePr>
          <p:xfrm>
            <a:off x="4224" y="96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39" r:id="rId20" imgW="330159" imgH="406493" progId="">
                    <p:embed/>
                  </p:oleObj>
                </mc:Choice>
                <mc:Fallback>
                  <p:oleObj r:id="rId20" imgW="330159" imgH="406493" progId="">
                    <p:embed/>
                    <p:pic>
                      <p:nvPicPr>
                        <p:cNvPr id="0" name="对象 3483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24" y="96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3810" name="对象 34834"/>
          <p:cNvGraphicFramePr>
            <a:graphicFrameLocks noChangeAspect="1"/>
          </p:cNvGraphicFramePr>
          <p:nvPr/>
        </p:nvGraphicFramePr>
        <p:xfrm>
          <a:off x="8458200" y="5105400"/>
          <a:ext cx="350838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40" r:id="rId21" imgW="330159" imgH="406493" progId="">
                  <p:embed/>
                </p:oleObj>
              </mc:Choice>
              <mc:Fallback>
                <p:oleObj r:id="rId21" imgW="330159" imgH="406493" progId="">
                  <p:embed/>
                  <p:pic>
                    <p:nvPicPr>
                      <p:cNvPr id="0" name="对象 348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58200" y="5105400"/>
                        <a:ext cx="350838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4836" name="组合 34835"/>
          <p:cNvGrpSpPr>
            <a:grpSpLocks noChangeAspect="1"/>
          </p:cNvGrpSpPr>
          <p:nvPr/>
        </p:nvGrpSpPr>
        <p:grpSpPr bwMode="auto">
          <a:xfrm>
            <a:off x="1219200" y="3429000"/>
            <a:ext cx="7056438" cy="2184400"/>
            <a:chOff x="0" y="0"/>
            <a:chExt cx="4445" cy="1376"/>
          </a:xfrm>
        </p:grpSpPr>
        <p:graphicFrame>
          <p:nvGraphicFramePr>
            <p:cNvPr id="33812" name="对象 34836"/>
            <p:cNvGraphicFramePr>
              <a:graphicFrameLocks noChangeAspect="1"/>
            </p:cNvGraphicFramePr>
            <p:nvPr/>
          </p:nvGraphicFramePr>
          <p:xfrm>
            <a:off x="1104" y="768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41" r:id="rId22" imgW="330159" imgH="406493" progId="">
                    <p:embed/>
                  </p:oleObj>
                </mc:Choice>
                <mc:Fallback>
                  <p:oleObj r:id="rId22" imgW="330159" imgH="406493" progId="">
                    <p:embed/>
                    <p:pic>
                      <p:nvPicPr>
                        <p:cNvPr id="0" name="对象 3483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04" y="768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813" name="对象 34837"/>
            <p:cNvGraphicFramePr>
              <a:graphicFrameLocks noChangeAspect="1"/>
            </p:cNvGraphicFramePr>
            <p:nvPr/>
          </p:nvGraphicFramePr>
          <p:xfrm>
            <a:off x="1296" y="1008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42" r:id="rId23" imgW="330159" imgH="406493" progId="">
                    <p:embed/>
                  </p:oleObj>
                </mc:Choice>
                <mc:Fallback>
                  <p:oleObj r:id="rId23" imgW="330159" imgH="406493" progId="">
                    <p:embed/>
                    <p:pic>
                      <p:nvPicPr>
                        <p:cNvPr id="0" name="对象 3483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96" y="1008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814" name="对象 34838"/>
            <p:cNvGraphicFramePr>
              <a:graphicFrameLocks noChangeAspect="1"/>
            </p:cNvGraphicFramePr>
            <p:nvPr/>
          </p:nvGraphicFramePr>
          <p:xfrm>
            <a:off x="0" y="1104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43" r:id="rId24" imgW="330159" imgH="406493" progId="">
                    <p:embed/>
                  </p:oleObj>
                </mc:Choice>
                <mc:Fallback>
                  <p:oleObj r:id="rId24" imgW="330159" imgH="406493" progId="">
                    <p:embed/>
                    <p:pic>
                      <p:nvPicPr>
                        <p:cNvPr id="0" name="对象 3483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1104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815" name="对象 34839"/>
            <p:cNvGraphicFramePr>
              <a:graphicFrameLocks noChangeAspect="1"/>
            </p:cNvGraphicFramePr>
            <p:nvPr/>
          </p:nvGraphicFramePr>
          <p:xfrm>
            <a:off x="1488" y="240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44" r:id="rId25" imgW="330159" imgH="406493" progId="">
                    <p:embed/>
                  </p:oleObj>
                </mc:Choice>
                <mc:Fallback>
                  <p:oleObj r:id="rId25" imgW="330159" imgH="406493" progId="">
                    <p:embed/>
                    <p:pic>
                      <p:nvPicPr>
                        <p:cNvPr id="0" name="对象 3483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88" y="240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816" name="对象 34840"/>
            <p:cNvGraphicFramePr>
              <a:graphicFrameLocks noChangeAspect="1"/>
            </p:cNvGraphicFramePr>
            <p:nvPr/>
          </p:nvGraphicFramePr>
          <p:xfrm>
            <a:off x="3984" y="192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45" r:id="rId26" imgW="330159" imgH="406493" progId="">
                    <p:embed/>
                  </p:oleObj>
                </mc:Choice>
                <mc:Fallback>
                  <p:oleObj r:id="rId26" imgW="330159" imgH="406493" progId="">
                    <p:embed/>
                    <p:pic>
                      <p:nvPicPr>
                        <p:cNvPr id="0" name="对象 3484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84" y="192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817" name="对象 34841"/>
            <p:cNvGraphicFramePr>
              <a:graphicFrameLocks noChangeAspect="1"/>
            </p:cNvGraphicFramePr>
            <p:nvPr/>
          </p:nvGraphicFramePr>
          <p:xfrm>
            <a:off x="2784" y="96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46" r:id="rId27" imgW="330159" imgH="406493" progId="">
                    <p:embed/>
                  </p:oleObj>
                </mc:Choice>
                <mc:Fallback>
                  <p:oleObj r:id="rId27" imgW="330159" imgH="406493" progId="">
                    <p:embed/>
                    <p:pic>
                      <p:nvPicPr>
                        <p:cNvPr id="0" name="对象 3484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84" y="96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818" name="对象 34842"/>
            <p:cNvGraphicFramePr>
              <a:graphicFrameLocks noChangeAspect="1"/>
            </p:cNvGraphicFramePr>
            <p:nvPr/>
          </p:nvGraphicFramePr>
          <p:xfrm>
            <a:off x="336" y="672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47" r:id="rId28" imgW="330159" imgH="406493" progId="">
                    <p:embed/>
                  </p:oleObj>
                </mc:Choice>
                <mc:Fallback>
                  <p:oleObj r:id="rId28" imgW="330159" imgH="406493" progId="">
                    <p:embed/>
                    <p:pic>
                      <p:nvPicPr>
                        <p:cNvPr id="0" name="对象 3484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6" y="672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819" name="对象 34843"/>
            <p:cNvGraphicFramePr>
              <a:graphicFrameLocks noChangeAspect="1"/>
            </p:cNvGraphicFramePr>
            <p:nvPr/>
          </p:nvGraphicFramePr>
          <p:xfrm>
            <a:off x="1968" y="96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48" r:id="rId29" imgW="330159" imgH="406493" progId="">
                    <p:embed/>
                  </p:oleObj>
                </mc:Choice>
                <mc:Fallback>
                  <p:oleObj r:id="rId29" imgW="330159" imgH="406493" progId="">
                    <p:embed/>
                    <p:pic>
                      <p:nvPicPr>
                        <p:cNvPr id="0" name="对象 3484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68" y="96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820" name="对象 34844"/>
            <p:cNvGraphicFramePr>
              <a:graphicFrameLocks noChangeAspect="1"/>
            </p:cNvGraphicFramePr>
            <p:nvPr/>
          </p:nvGraphicFramePr>
          <p:xfrm>
            <a:off x="3600" y="0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49" r:id="rId30" imgW="330159" imgH="406493" progId="">
                    <p:embed/>
                  </p:oleObj>
                </mc:Choice>
                <mc:Fallback>
                  <p:oleObj r:id="rId30" imgW="330159" imgH="406493" progId="">
                    <p:embed/>
                    <p:pic>
                      <p:nvPicPr>
                        <p:cNvPr id="0" name="对象 3484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00" y="0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821" name="对象 34845"/>
            <p:cNvGraphicFramePr>
              <a:graphicFrameLocks noChangeAspect="1"/>
            </p:cNvGraphicFramePr>
            <p:nvPr/>
          </p:nvGraphicFramePr>
          <p:xfrm>
            <a:off x="1056" y="288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50" r:id="rId31" imgW="330159" imgH="406493" progId="">
                    <p:embed/>
                  </p:oleObj>
                </mc:Choice>
                <mc:Fallback>
                  <p:oleObj r:id="rId31" imgW="330159" imgH="406493" progId="">
                    <p:embed/>
                    <p:pic>
                      <p:nvPicPr>
                        <p:cNvPr id="0" name="对象 3484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56" y="288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822" name="对象 34846"/>
            <p:cNvGraphicFramePr>
              <a:graphicFrameLocks noChangeAspect="1"/>
            </p:cNvGraphicFramePr>
            <p:nvPr/>
          </p:nvGraphicFramePr>
          <p:xfrm>
            <a:off x="2688" y="432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51" r:id="rId32" imgW="330159" imgH="406493" progId="">
                    <p:embed/>
                  </p:oleObj>
                </mc:Choice>
                <mc:Fallback>
                  <p:oleObj r:id="rId32" imgW="330159" imgH="406493" progId="">
                    <p:embed/>
                    <p:pic>
                      <p:nvPicPr>
                        <p:cNvPr id="0" name="对象 3484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88" y="432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823" name="对象 34847"/>
            <p:cNvGraphicFramePr>
              <a:graphicFrameLocks noChangeAspect="1"/>
            </p:cNvGraphicFramePr>
            <p:nvPr/>
          </p:nvGraphicFramePr>
          <p:xfrm>
            <a:off x="4224" y="96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52" r:id="rId33" imgW="330159" imgH="406493" progId="">
                    <p:embed/>
                  </p:oleObj>
                </mc:Choice>
                <mc:Fallback>
                  <p:oleObj r:id="rId33" imgW="330159" imgH="406493" progId="">
                    <p:embed/>
                    <p:pic>
                      <p:nvPicPr>
                        <p:cNvPr id="0" name="对象 3484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24" y="96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4849" name="组合 34848"/>
          <p:cNvGrpSpPr>
            <a:grpSpLocks noChangeAspect="1"/>
          </p:cNvGrpSpPr>
          <p:nvPr/>
        </p:nvGrpSpPr>
        <p:grpSpPr bwMode="auto">
          <a:xfrm>
            <a:off x="990600" y="1828800"/>
            <a:ext cx="7056438" cy="2184400"/>
            <a:chOff x="0" y="0"/>
            <a:chExt cx="4445" cy="1376"/>
          </a:xfrm>
        </p:grpSpPr>
        <p:graphicFrame>
          <p:nvGraphicFramePr>
            <p:cNvPr id="33825" name="对象 34849"/>
            <p:cNvGraphicFramePr>
              <a:graphicFrameLocks noChangeAspect="1"/>
            </p:cNvGraphicFramePr>
            <p:nvPr/>
          </p:nvGraphicFramePr>
          <p:xfrm>
            <a:off x="1104" y="768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53" r:id="rId34" imgW="330159" imgH="406493" progId="">
                    <p:embed/>
                  </p:oleObj>
                </mc:Choice>
                <mc:Fallback>
                  <p:oleObj r:id="rId34" imgW="330159" imgH="406493" progId="">
                    <p:embed/>
                    <p:pic>
                      <p:nvPicPr>
                        <p:cNvPr id="0" name="对象 3484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04" y="768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826" name="对象 34850"/>
            <p:cNvGraphicFramePr>
              <a:graphicFrameLocks noChangeAspect="1"/>
            </p:cNvGraphicFramePr>
            <p:nvPr/>
          </p:nvGraphicFramePr>
          <p:xfrm>
            <a:off x="1296" y="1008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54" r:id="rId35" imgW="330159" imgH="406493" progId="">
                    <p:embed/>
                  </p:oleObj>
                </mc:Choice>
                <mc:Fallback>
                  <p:oleObj r:id="rId35" imgW="330159" imgH="406493" progId="">
                    <p:embed/>
                    <p:pic>
                      <p:nvPicPr>
                        <p:cNvPr id="0" name="对象 3485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96" y="1008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827" name="对象 34851"/>
            <p:cNvGraphicFramePr>
              <a:graphicFrameLocks noChangeAspect="1"/>
            </p:cNvGraphicFramePr>
            <p:nvPr/>
          </p:nvGraphicFramePr>
          <p:xfrm>
            <a:off x="0" y="1104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55" r:id="rId36" imgW="330159" imgH="406493" progId="">
                    <p:embed/>
                  </p:oleObj>
                </mc:Choice>
                <mc:Fallback>
                  <p:oleObj r:id="rId36" imgW="330159" imgH="406493" progId="">
                    <p:embed/>
                    <p:pic>
                      <p:nvPicPr>
                        <p:cNvPr id="0" name="对象 3485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1104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828" name="对象 34852"/>
            <p:cNvGraphicFramePr>
              <a:graphicFrameLocks noChangeAspect="1"/>
            </p:cNvGraphicFramePr>
            <p:nvPr/>
          </p:nvGraphicFramePr>
          <p:xfrm>
            <a:off x="1488" y="240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56" r:id="rId37" imgW="330159" imgH="406493" progId="">
                    <p:embed/>
                  </p:oleObj>
                </mc:Choice>
                <mc:Fallback>
                  <p:oleObj r:id="rId37" imgW="330159" imgH="406493" progId="">
                    <p:embed/>
                    <p:pic>
                      <p:nvPicPr>
                        <p:cNvPr id="0" name="对象 3485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88" y="240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829" name="对象 34853"/>
            <p:cNvGraphicFramePr>
              <a:graphicFrameLocks noChangeAspect="1"/>
            </p:cNvGraphicFramePr>
            <p:nvPr/>
          </p:nvGraphicFramePr>
          <p:xfrm>
            <a:off x="3984" y="192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57" r:id="rId38" imgW="330159" imgH="406493" progId="">
                    <p:embed/>
                  </p:oleObj>
                </mc:Choice>
                <mc:Fallback>
                  <p:oleObj r:id="rId38" imgW="330159" imgH="406493" progId="">
                    <p:embed/>
                    <p:pic>
                      <p:nvPicPr>
                        <p:cNvPr id="0" name="对象 3485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84" y="192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830" name="对象 34854"/>
            <p:cNvGraphicFramePr>
              <a:graphicFrameLocks noChangeAspect="1"/>
            </p:cNvGraphicFramePr>
            <p:nvPr/>
          </p:nvGraphicFramePr>
          <p:xfrm>
            <a:off x="2784" y="96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58" r:id="rId39" imgW="330159" imgH="406493" progId="">
                    <p:embed/>
                  </p:oleObj>
                </mc:Choice>
                <mc:Fallback>
                  <p:oleObj r:id="rId39" imgW="330159" imgH="406493" progId="">
                    <p:embed/>
                    <p:pic>
                      <p:nvPicPr>
                        <p:cNvPr id="0" name="对象 3485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84" y="96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831" name="对象 34855"/>
            <p:cNvGraphicFramePr>
              <a:graphicFrameLocks noChangeAspect="1"/>
            </p:cNvGraphicFramePr>
            <p:nvPr/>
          </p:nvGraphicFramePr>
          <p:xfrm>
            <a:off x="336" y="672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59" r:id="rId40" imgW="330159" imgH="406493" progId="">
                    <p:embed/>
                  </p:oleObj>
                </mc:Choice>
                <mc:Fallback>
                  <p:oleObj r:id="rId40" imgW="330159" imgH="406493" progId="">
                    <p:embed/>
                    <p:pic>
                      <p:nvPicPr>
                        <p:cNvPr id="0" name="对象 3485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6" y="672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832" name="对象 34856"/>
            <p:cNvGraphicFramePr>
              <a:graphicFrameLocks noChangeAspect="1"/>
            </p:cNvGraphicFramePr>
            <p:nvPr/>
          </p:nvGraphicFramePr>
          <p:xfrm>
            <a:off x="1968" y="96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60" r:id="rId41" imgW="330159" imgH="406493" progId="">
                    <p:embed/>
                  </p:oleObj>
                </mc:Choice>
                <mc:Fallback>
                  <p:oleObj r:id="rId41" imgW="330159" imgH="406493" progId="">
                    <p:embed/>
                    <p:pic>
                      <p:nvPicPr>
                        <p:cNvPr id="0" name="对象 3485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68" y="96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833" name="对象 34857"/>
            <p:cNvGraphicFramePr>
              <a:graphicFrameLocks noChangeAspect="1"/>
            </p:cNvGraphicFramePr>
            <p:nvPr/>
          </p:nvGraphicFramePr>
          <p:xfrm>
            <a:off x="3600" y="0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61" r:id="rId42" imgW="330159" imgH="406493" progId="">
                    <p:embed/>
                  </p:oleObj>
                </mc:Choice>
                <mc:Fallback>
                  <p:oleObj r:id="rId42" imgW="330159" imgH="406493" progId="">
                    <p:embed/>
                    <p:pic>
                      <p:nvPicPr>
                        <p:cNvPr id="0" name="对象 3485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00" y="0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834" name="对象 34858"/>
            <p:cNvGraphicFramePr>
              <a:graphicFrameLocks noChangeAspect="1"/>
            </p:cNvGraphicFramePr>
            <p:nvPr/>
          </p:nvGraphicFramePr>
          <p:xfrm>
            <a:off x="1056" y="288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62" r:id="rId43" imgW="330159" imgH="406493" progId="">
                    <p:embed/>
                  </p:oleObj>
                </mc:Choice>
                <mc:Fallback>
                  <p:oleObj r:id="rId43" imgW="330159" imgH="406493" progId="">
                    <p:embed/>
                    <p:pic>
                      <p:nvPicPr>
                        <p:cNvPr id="0" name="对象 3485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56" y="288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835" name="对象 34859"/>
            <p:cNvGraphicFramePr>
              <a:graphicFrameLocks noChangeAspect="1"/>
            </p:cNvGraphicFramePr>
            <p:nvPr/>
          </p:nvGraphicFramePr>
          <p:xfrm>
            <a:off x="2688" y="432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63" r:id="rId44" imgW="330159" imgH="406493" progId="">
                    <p:embed/>
                  </p:oleObj>
                </mc:Choice>
                <mc:Fallback>
                  <p:oleObj r:id="rId44" imgW="330159" imgH="406493" progId="">
                    <p:embed/>
                    <p:pic>
                      <p:nvPicPr>
                        <p:cNvPr id="0" name="对象 3485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88" y="432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836" name="对象 34860"/>
            <p:cNvGraphicFramePr>
              <a:graphicFrameLocks noChangeAspect="1"/>
            </p:cNvGraphicFramePr>
            <p:nvPr/>
          </p:nvGraphicFramePr>
          <p:xfrm>
            <a:off x="4224" y="96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64" r:id="rId45" imgW="330159" imgH="406493" progId="">
                    <p:embed/>
                  </p:oleObj>
                </mc:Choice>
                <mc:Fallback>
                  <p:oleObj r:id="rId45" imgW="330159" imgH="406493" progId="">
                    <p:embed/>
                    <p:pic>
                      <p:nvPicPr>
                        <p:cNvPr id="0" name="对象 3486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24" y="96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4862" name="组合 34861"/>
          <p:cNvGrpSpPr>
            <a:grpSpLocks/>
          </p:cNvGrpSpPr>
          <p:nvPr/>
        </p:nvGrpSpPr>
        <p:grpSpPr bwMode="auto">
          <a:xfrm>
            <a:off x="1903413" y="1600200"/>
            <a:ext cx="4287837" cy="4081463"/>
            <a:chOff x="-1" y="0"/>
            <a:chExt cx="2701" cy="2571"/>
          </a:xfrm>
        </p:grpSpPr>
        <p:grpSp>
          <p:nvGrpSpPr>
            <p:cNvPr id="33838" name="组合 34862"/>
            <p:cNvGrpSpPr>
              <a:grpSpLocks/>
            </p:cNvGrpSpPr>
            <p:nvPr/>
          </p:nvGrpSpPr>
          <p:grpSpPr bwMode="auto">
            <a:xfrm>
              <a:off x="-1" y="816"/>
              <a:ext cx="2701" cy="1754"/>
              <a:chOff x="-1" y="1"/>
              <a:chExt cx="2701" cy="1785"/>
            </a:xfrm>
          </p:grpSpPr>
          <p:sp>
            <p:nvSpPr>
              <p:cNvPr id="33839" name="新月形 34863"/>
              <p:cNvSpPr>
                <a:spLocks noChangeArrowheads="1"/>
              </p:cNvSpPr>
              <p:nvPr/>
            </p:nvSpPr>
            <p:spPr bwMode="auto">
              <a:xfrm rot="-5752496">
                <a:off x="514" y="-514"/>
                <a:ext cx="1674" cy="2701"/>
              </a:xfrm>
              <a:prstGeom prst="moon">
                <a:avLst>
                  <a:gd name="adj" fmla="val 53819"/>
                </a:avLst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840" name="文本框 34864"/>
              <p:cNvSpPr txBox="1">
                <a:spLocks noChangeArrowheads="1"/>
              </p:cNvSpPr>
              <p:nvPr/>
            </p:nvSpPr>
            <p:spPr bwMode="auto">
              <a:xfrm>
                <a:off x="781" y="672"/>
                <a:ext cx="1392" cy="11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4800" b="1">
                    <a:solidFill>
                      <a:srgbClr val="FF0000"/>
                    </a:solidFill>
                    <a:latin typeface="宋体" pitchFamily="2" charset="-122"/>
                  </a:rPr>
                  <a:t>zuò</a:t>
                </a:r>
                <a:r>
                  <a:rPr lang="zh-CN" altLang="en-US" sz="4800" b="1">
                    <a:solidFill>
                      <a:srgbClr val="FF0000"/>
                    </a:solidFill>
                    <a:latin typeface="Times New Roman" pitchFamily="18" charset="0"/>
                  </a:rPr>
                  <a:t>坐</a:t>
                </a:r>
                <a:r>
                  <a:rPr lang="en-US" altLang="zh-CN" sz="4800" b="1">
                    <a:solidFill>
                      <a:srgbClr val="FF0000"/>
                    </a:solidFill>
                    <a:latin typeface="Times New Roman" pitchFamily="18" charset="0"/>
                  </a:rPr>
                  <a:t>(</a:t>
                </a:r>
                <a:r>
                  <a:rPr lang="zh-CN" altLang="en-US" sz="6000" b="1">
                    <a:solidFill>
                      <a:srgbClr val="FF0000"/>
                    </a:solidFill>
                    <a:latin typeface="Times New Roman" pitchFamily="18" charset="0"/>
                  </a:rPr>
                  <a:t>坐下</a:t>
                </a:r>
                <a:r>
                  <a:rPr lang="en-US" altLang="zh-CN" sz="4800" b="1">
                    <a:solidFill>
                      <a:srgbClr val="FF0000"/>
                    </a:solidFill>
                    <a:latin typeface="Times New Roman" pitchFamily="18" charset="0"/>
                  </a:rPr>
                  <a:t>)</a:t>
                </a:r>
              </a:p>
            </p:txBody>
          </p:sp>
        </p:grpSp>
        <p:graphicFrame>
          <p:nvGraphicFramePr>
            <p:cNvPr id="33841" name="对象 34865"/>
            <p:cNvGraphicFramePr>
              <a:graphicFrameLocks noChangeAspect="1"/>
            </p:cNvGraphicFramePr>
            <p:nvPr/>
          </p:nvGraphicFramePr>
          <p:xfrm>
            <a:off x="720" y="0"/>
            <a:ext cx="1920" cy="15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965" r:id="rId46" imgW="1027076" imgH="850773" progId="">
                    <p:embed/>
                  </p:oleObj>
                </mc:Choice>
                <mc:Fallback>
                  <p:oleObj r:id="rId46" imgW="1027076" imgH="850773" progId="">
                    <p:embed/>
                    <p:pic>
                      <p:nvPicPr>
                        <p:cNvPr id="0" name="对象 3486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20" y="0"/>
                          <a:ext cx="1920" cy="159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3842" name="动作按钮: 结束 3486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162800" y="5943600"/>
            <a:ext cx="1676400" cy="914400"/>
          </a:xfrm>
          <a:prstGeom prst="actionButtonEnd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4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4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48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34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35841" descr="35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42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4818" name="对象 35842"/>
          <p:cNvGraphicFramePr>
            <a:graphicFrameLocks noChangeAspect="1"/>
          </p:cNvGraphicFramePr>
          <p:nvPr/>
        </p:nvGraphicFramePr>
        <p:xfrm>
          <a:off x="-228600" y="0"/>
          <a:ext cx="9906000" cy="7513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12" r:id="rId4" imgW="10165902" imgH="8183551" progId="">
                  <p:embed/>
                </p:oleObj>
              </mc:Choice>
              <mc:Fallback>
                <p:oleObj r:id="rId4" imgW="10165902" imgH="8183551" progId="">
                  <p:embed/>
                  <p:pic>
                    <p:nvPicPr>
                      <p:cNvPr id="0" name="对象 358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lum contrast="-6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228600" y="0"/>
                        <a:ext cx="9906000" cy="7513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19" name="对象 35843"/>
          <p:cNvGraphicFramePr>
            <a:graphicFrameLocks noChangeAspect="1"/>
          </p:cNvGraphicFramePr>
          <p:nvPr/>
        </p:nvGraphicFramePr>
        <p:xfrm>
          <a:off x="4038600" y="3276600"/>
          <a:ext cx="350838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13" r:id="rId6" imgW="330159" imgH="406493" progId="">
                  <p:embed/>
                </p:oleObj>
              </mc:Choice>
              <mc:Fallback>
                <p:oleObj r:id="rId6" imgW="330159" imgH="406493" progId="">
                  <p:embed/>
                  <p:pic>
                    <p:nvPicPr>
                      <p:cNvPr id="0" name="对象 358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3276600"/>
                        <a:ext cx="350838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5845" name="组合 35844"/>
          <p:cNvGrpSpPr>
            <a:grpSpLocks noChangeAspect="1"/>
          </p:cNvGrpSpPr>
          <p:nvPr/>
        </p:nvGrpSpPr>
        <p:grpSpPr bwMode="auto">
          <a:xfrm>
            <a:off x="914400" y="1981200"/>
            <a:ext cx="7056438" cy="2489200"/>
            <a:chOff x="0" y="0"/>
            <a:chExt cx="4445" cy="1568"/>
          </a:xfrm>
        </p:grpSpPr>
        <p:graphicFrame>
          <p:nvGraphicFramePr>
            <p:cNvPr id="34821" name="对象 35845"/>
            <p:cNvGraphicFramePr>
              <a:graphicFrameLocks noChangeAspect="1"/>
            </p:cNvGraphicFramePr>
            <p:nvPr/>
          </p:nvGraphicFramePr>
          <p:xfrm>
            <a:off x="1104" y="768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914" r:id="rId8" imgW="330159" imgH="406493" progId="">
                    <p:embed/>
                  </p:oleObj>
                </mc:Choice>
                <mc:Fallback>
                  <p:oleObj r:id="rId8" imgW="330159" imgH="406493" progId="">
                    <p:embed/>
                    <p:pic>
                      <p:nvPicPr>
                        <p:cNvPr id="0" name="对象 3584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04" y="768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822" name="对象 35846"/>
            <p:cNvGraphicFramePr>
              <a:graphicFrameLocks noChangeAspect="1"/>
            </p:cNvGraphicFramePr>
            <p:nvPr/>
          </p:nvGraphicFramePr>
          <p:xfrm>
            <a:off x="1296" y="1008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915" r:id="rId9" imgW="330159" imgH="406493" progId="">
                    <p:embed/>
                  </p:oleObj>
                </mc:Choice>
                <mc:Fallback>
                  <p:oleObj r:id="rId9" imgW="330159" imgH="406493" progId="">
                    <p:embed/>
                    <p:pic>
                      <p:nvPicPr>
                        <p:cNvPr id="0" name="对象 3584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96" y="1008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823" name="对象 35847"/>
            <p:cNvGraphicFramePr>
              <a:graphicFrameLocks noChangeAspect="1"/>
            </p:cNvGraphicFramePr>
            <p:nvPr/>
          </p:nvGraphicFramePr>
          <p:xfrm>
            <a:off x="0" y="1104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916" r:id="rId10" imgW="330159" imgH="406493" progId="">
                    <p:embed/>
                  </p:oleObj>
                </mc:Choice>
                <mc:Fallback>
                  <p:oleObj r:id="rId10" imgW="330159" imgH="406493" progId="">
                    <p:embed/>
                    <p:pic>
                      <p:nvPicPr>
                        <p:cNvPr id="0" name="对象 3584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1104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824" name="对象 35848"/>
            <p:cNvGraphicFramePr>
              <a:graphicFrameLocks noChangeAspect="1"/>
            </p:cNvGraphicFramePr>
            <p:nvPr/>
          </p:nvGraphicFramePr>
          <p:xfrm>
            <a:off x="1776" y="1296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917" r:id="rId11" imgW="330159" imgH="406493" progId="">
                    <p:embed/>
                  </p:oleObj>
                </mc:Choice>
                <mc:Fallback>
                  <p:oleObj r:id="rId11" imgW="330159" imgH="406493" progId="">
                    <p:embed/>
                    <p:pic>
                      <p:nvPicPr>
                        <p:cNvPr id="0" name="对象 3584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76" y="1296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825" name="对象 35849"/>
            <p:cNvGraphicFramePr>
              <a:graphicFrameLocks noChangeAspect="1"/>
            </p:cNvGraphicFramePr>
            <p:nvPr/>
          </p:nvGraphicFramePr>
          <p:xfrm>
            <a:off x="1488" y="240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918" r:id="rId12" imgW="330159" imgH="406493" progId="">
                    <p:embed/>
                  </p:oleObj>
                </mc:Choice>
                <mc:Fallback>
                  <p:oleObj r:id="rId12" imgW="330159" imgH="406493" progId="">
                    <p:embed/>
                    <p:pic>
                      <p:nvPicPr>
                        <p:cNvPr id="0" name="对象 3584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88" y="240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826" name="对象 35850"/>
            <p:cNvGraphicFramePr>
              <a:graphicFrameLocks noChangeAspect="1"/>
            </p:cNvGraphicFramePr>
            <p:nvPr/>
          </p:nvGraphicFramePr>
          <p:xfrm>
            <a:off x="3984" y="192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919" r:id="rId13" imgW="330159" imgH="406493" progId="">
                    <p:embed/>
                  </p:oleObj>
                </mc:Choice>
                <mc:Fallback>
                  <p:oleObj r:id="rId13" imgW="330159" imgH="406493" progId="">
                    <p:embed/>
                    <p:pic>
                      <p:nvPicPr>
                        <p:cNvPr id="0" name="对象 3585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84" y="192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827" name="对象 35851"/>
            <p:cNvGraphicFramePr>
              <a:graphicFrameLocks noChangeAspect="1"/>
            </p:cNvGraphicFramePr>
            <p:nvPr/>
          </p:nvGraphicFramePr>
          <p:xfrm>
            <a:off x="2784" y="96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920" r:id="rId14" imgW="330159" imgH="406493" progId="">
                    <p:embed/>
                  </p:oleObj>
                </mc:Choice>
                <mc:Fallback>
                  <p:oleObj r:id="rId14" imgW="330159" imgH="406493" progId="">
                    <p:embed/>
                    <p:pic>
                      <p:nvPicPr>
                        <p:cNvPr id="0" name="对象 3585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84" y="96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828" name="对象 35852"/>
            <p:cNvGraphicFramePr>
              <a:graphicFrameLocks noChangeAspect="1"/>
            </p:cNvGraphicFramePr>
            <p:nvPr/>
          </p:nvGraphicFramePr>
          <p:xfrm>
            <a:off x="336" y="672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921" r:id="rId15" imgW="330159" imgH="406493" progId="">
                    <p:embed/>
                  </p:oleObj>
                </mc:Choice>
                <mc:Fallback>
                  <p:oleObj r:id="rId15" imgW="330159" imgH="406493" progId="">
                    <p:embed/>
                    <p:pic>
                      <p:nvPicPr>
                        <p:cNvPr id="0" name="对象 3585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6" y="672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829" name="对象 35853"/>
            <p:cNvGraphicFramePr>
              <a:graphicFrameLocks noChangeAspect="1"/>
            </p:cNvGraphicFramePr>
            <p:nvPr/>
          </p:nvGraphicFramePr>
          <p:xfrm>
            <a:off x="1968" y="96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922" r:id="rId16" imgW="330159" imgH="406493" progId="">
                    <p:embed/>
                  </p:oleObj>
                </mc:Choice>
                <mc:Fallback>
                  <p:oleObj r:id="rId16" imgW="330159" imgH="406493" progId="">
                    <p:embed/>
                    <p:pic>
                      <p:nvPicPr>
                        <p:cNvPr id="0" name="对象 3585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68" y="96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830" name="对象 35854"/>
            <p:cNvGraphicFramePr>
              <a:graphicFrameLocks noChangeAspect="1"/>
            </p:cNvGraphicFramePr>
            <p:nvPr/>
          </p:nvGraphicFramePr>
          <p:xfrm>
            <a:off x="3600" y="0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923" r:id="rId17" imgW="330159" imgH="406493" progId="">
                    <p:embed/>
                  </p:oleObj>
                </mc:Choice>
                <mc:Fallback>
                  <p:oleObj r:id="rId17" imgW="330159" imgH="406493" progId="">
                    <p:embed/>
                    <p:pic>
                      <p:nvPicPr>
                        <p:cNvPr id="0" name="对象 3585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00" y="0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831" name="对象 35855"/>
            <p:cNvGraphicFramePr>
              <a:graphicFrameLocks noChangeAspect="1"/>
            </p:cNvGraphicFramePr>
            <p:nvPr/>
          </p:nvGraphicFramePr>
          <p:xfrm>
            <a:off x="1056" y="288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924" r:id="rId18" imgW="330159" imgH="406493" progId="">
                    <p:embed/>
                  </p:oleObj>
                </mc:Choice>
                <mc:Fallback>
                  <p:oleObj r:id="rId18" imgW="330159" imgH="406493" progId="">
                    <p:embed/>
                    <p:pic>
                      <p:nvPicPr>
                        <p:cNvPr id="0" name="对象 3585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56" y="288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832" name="对象 35856"/>
            <p:cNvGraphicFramePr>
              <a:graphicFrameLocks noChangeAspect="1"/>
            </p:cNvGraphicFramePr>
            <p:nvPr/>
          </p:nvGraphicFramePr>
          <p:xfrm>
            <a:off x="2688" y="432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925" r:id="rId19" imgW="330159" imgH="406493" progId="">
                    <p:embed/>
                  </p:oleObj>
                </mc:Choice>
                <mc:Fallback>
                  <p:oleObj r:id="rId19" imgW="330159" imgH="406493" progId="">
                    <p:embed/>
                    <p:pic>
                      <p:nvPicPr>
                        <p:cNvPr id="0" name="对象 3585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88" y="432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833" name="对象 35857"/>
            <p:cNvGraphicFramePr>
              <a:graphicFrameLocks noChangeAspect="1"/>
            </p:cNvGraphicFramePr>
            <p:nvPr/>
          </p:nvGraphicFramePr>
          <p:xfrm>
            <a:off x="4224" y="96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926" r:id="rId20" imgW="330159" imgH="406493" progId="">
                    <p:embed/>
                  </p:oleObj>
                </mc:Choice>
                <mc:Fallback>
                  <p:oleObj r:id="rId20" imgW="330159" imgH="406493" progId="">
                    <p:embed/>
                    <p:pic>
                      <p:nvPicPr>
                        <p:cNvPr id="0" name="对象 3585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24" y="96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4834" name="对象 35858"/>
          <p:cNvGraphicFramePr>
            <a:graphicFrameLocks noChangeAspect="1"/>
          </p:cNvGraphicFramePr>
          <p:nvPr/>
        </p:nvGraphicFramePr>
        <p:xfrm>
          <a:off x="8458200" y="5105400"/>
          <a:ext cx="350838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927" r:id="rId21" imgW="330159" imgH="406493" progId="">
                  <p:embed/>
                </p:oleObj>
              </mc:Choice>
              <mc:Fallback>
                <p:oleObj r:id="rId21" imgW="330159" imgH="406493" progId="">
                  <p:embed/>
                  <p:pic>
                    <p:nvPicPr>
                      <p:cNvPr id="0" name="对象 358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58200" y="5105400"/>
                        <a:ext cx="350838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5860" name="组合 35859"/>
          <p:cNvGrpSpPr>
            <a:grpSpLocks noChangeAspect="1"/>
          </p:cNvGrpSpPr>
          <p:nvPr/>
        </p:nvGrpSpPr>
        <p:grpSpPr bwMode="auto">
          <a:xfrm>
            <a:off x="1447800" y="4419600"/>
            <a:ext cx="7056438" cy="2184400"/>
            <a:chOff x="0" y="0"/>
            <a:chExt cx="4445" cy="1376"/>
          </a:xfrm>
        </p:grpSpPr>
        <p:graphicFrame>
          <p:nvGraphicFramePr>
            <p:cNvPr id="34836" name="对象 35860"/>
            <p:cNvGraphicFramePr>
              <a:graphicFrameLocks noChangeAspect="1"/>
            </p:cNvGraphicFramePr>
            <p:nvPr/>
          </p:nvGraphicFramePr>
          <p:xfrm>
            <a:off x="1104" y="768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928" r:id="rId22" imgW="330159" imgH="406493" progId="">
                    <p:embed/>
                  </p:oleObj>
                </mc:Choice>
                <mc:Fallback>
                  <p:oleObj r:id="rId22" imgW="330159" imgH="406493" progId="">
                    <p:embed/>
                    <p:pic>
                      <p:nvPicPr>
                        <p:cNvPr id="0" name="对象 3586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04" y="768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837" name="对象 35861"/>
            <p:cNvGraphicFramePr>
              <a:graphicFrameLocks noChangeAspect="1"/>
            </p:cNvGraphicFramePr>
            <p:nvPr/>
          </p:nvGraphicFramePr>
          <p:xfrm>
            <a:off x="1296" y="1008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929" r:id="rId23" imgW="330159" imgH="406493" progId="">
                    <p:embed/>
                  </p:oleObj>
                </mc:Choice>
                <mc:Fallback>
                  <p:oleObj r:id="rId23" imgW="330159" imgH="406493" progId="">
                    <p:embed/>
                    <p:pic>
                      <p:nvPicPr>
                        <p:cNvPr id="0" name="对象 3586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96" y="1008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838" name="对象 35862"/>
            <p:cNvGraphicFramePr>
              <a:graphicFrameLocks noChangeAspect="1"/>
            </p:cNvGraphicFramePr>
            <p:nvPr/>
          </p:nvGraphicFramePr>
          <p:xfrm>
            <a:off x="0" y="1104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930" r:id="rId24" imgW="330159" imgH="406493" progId="">
                    <p:embed/>
                  </p:oleObj>
                </mc:Choice>
                <mc:Fallback>
                  <p:oleObj r:id="rId24" imgW="330159" imgH="406493" progId="">
                    <p:embed/>
                    <p:pic>
                      <p:nvPicPr>
                        <p:cNvPr id="0" name="对象 3586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1104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839" name="对象 35863"/>
            <p:cNvGraphicFramePr>
              <a:graphicFrameLocks noChangeAspect="1"/>
            </p:cNvGraphicFramePr>
            <p:nvPr/>
          </p:nvGraphicFramePr>
          <p:xfrm>
            <a:off x="1488" y="240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931" r:id="rId25" imgW="330159" imgH="406493" progId="">
                    <p:embed/>
                  </p:oleObj>
                </mc:Choice>
                <mc:Fallback>
                  <p:oleObj r:id="rId25" imgW="330159" imgH="406493" progId="">
                    <p:embed/>
                    <p:pic>
                      <p:nvPicPr>
                        <p:cNvPr id="0" name="对象 3586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88" y="240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840" name="对象 35864"/>
            <p:cNvGraphicFramePr>
              <a:graphicFrameLocks noChangeAspect="1"/>
            </p:cNvGraphicFramePr>
            <p:nvPr/>
          </p:nvGraphicFramePr>
          <p:xfrm>
            <a:off x="3984" y="192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932" r:id="rId26" imgW="330159" imgH="406493" progId="">
                    <p:embed/>
                  </p:oleObj>
                </mc:Choice>
                <mc:Fallback>
                  <p:oleObj r:id="rId26" imgW="330159" imgH="406493" progId="">
                    <p:embed/>
                    <p:pic>
                      <p:nvPicPr>
                        <p:cNvPr id="0" name="对象 3586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84" y="192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841" name="对象 35865"/>
            <p:cNvGraphicFramePr>
              <a:graphicFrameLocks noChangeAspect="1"/>
            </p:cNvGraphicFramePr>
            <p:nvPr/>
          </p:nvGraphicFramePr>
          <p:xfrm>
            <a:off x="2784" y="96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933" r:id="rId27" imgW="330159" imgH="406493" progId="">
                    <p:embed/>
                  </p:oleObj>
                </mc:Choice>
                <mc:Fallback>
                  <p:oleObj r:id="rId27" imgW="330159" imgH="406493" progId="">
                    <p:embed/>
                    <p:pic>
                      <p:nvPicPr>
                        <p:cNvPr id="0" name="对象 3586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84" y="96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842" name="对象 35866"/>
            <p:cNvGraphicFramePr>
              <a:graphicFrameLocks noChangeAspect="1"/>
            </p:cNvGraphicFramePr>
            <p:nvPr/>
          </p:nvGraphicFramePr>
          <p:xfrm>
            <a:off x="336" y="672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934" r:id="rId28" imgW="330159" imgH="406493" progId="">
                    <p:embed/>
                  </p:oleObj>
                </mc:Choice>
                <mc:Fallback>
                  <p:oleObj r:id="rId28" imgW="330159" imgH="406493" progId="">
                    <p:embed/>
                    <p:pic>
                      <p:nvPicPr>
                        <p:cNvPr id="0" name="对象 3586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6" y="672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843" name="对象 35867"/>
            <p:cNvGraphicFramePr>
              <a:graphicFrameLocks noChangeAspect="1"/>
            </p:cNvGraphicFramePr>
            <p:nvPr/>
          </p:nvGraphicFramePr>
          <p:xfrm>
            <a:off x="1968" y="96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935" r:id="rId29" imgW="330159" imgH="406493" progId="">
                    <p:embed/>
                  </p:oleObj>
                </mc:Choice>
                <mc:Fallback>
                  <p:oleObj r:id="rId29" imgW="330159" imgH="406493" progId="">
                    <p:embed/>
                    <p:pic>
                      <p:nvPicPr>
                        <p:cNvPr id="0" name="对象 3586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68" y="96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844" name="对象 35868"/>
            <p:cNvGraphicFramePr>
              <a:graphicFrameLocks noChangeAspect="1"/>
            </p:cNvGraphicFramePr>
            <p:nvPr/>
          </p:nvGraphicFramePr>
          <p:xfrm>
            <a:off x="3600" y="0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936" r:id="rId30" imgW="330159" imgH="406493" progId="">
                    <p:embed/>
                  </p:oleObj>
                </mc:Choice>
                <mc:Fallback>
                  <p:oleObj r:id="rId30" imgW="330159" imgH="406493" progId="">
                    <p:embed/>
                    <p:pic>
                      <p:nvPicPr>
                        <p:cNvPr id="0" name="对象 3586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00" y="0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845" name="对象 35869"/>
            <p:cNvGraphicFramePr>
              <a:graphicFrameLocks noChangeAspect="1"/>
            </p:cNvGraphicFramePr>
            <p:nvPr/>
          </p:nvGraphicFramePr>
          <p:xfrm>
            <a:off x="1056" y="288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937" r:id="rId31" imgW="330159" imgH="406493" progId="">
                    <p:embed/>
                  </p:oleObj>
                </mc:Choice>
                <mc:Fallback>
                  <p:oleObj r:id="rId31" imgW="330159" imgH="406493" progId="">
                    <p:embed/>
                    <p:pic>
                      <p:nvPicPr>
                        <p:cNvPr id="0" name="对象 3586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56" y="288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846" name="对象 35870"/>
            <p:cNvGraphicFramePr>
              <a:graphicFrameLocks noChangeAspect="1"/>
            </p:cNvGraphicFramePr>
            <p:nvPr/>
          </p:nvGraphicFramePr>
          <p:xfrm>
            <a:off x="2688" y="432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938" r:id="rId32" imgW="330159" imgH="406493" progId="">
                    <p:embed/>
                  </p:oleObj>
                </mc:Choice>
                <mc:Fallback>
                  <p:oleObj r:id="rId32" imgW="330159" imgH="406493" progId="">
                    <p:embed/>
                    <p:pic>
                      <p:nvPicPr>
                        <p:cNvPr id="0" name="对象 3587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88" y="432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847" name="对象 35871"/>
            <p:cNvGraphicFramePr>
              <a:graphicFrameLocks noChangeAspect="1"/>
            </p:cNvGraphicFramePr>
            <p:nvPr/>
          </p:nvGraphicFramePr>
          <p:xfrm>
            <a:off x="4224" y="96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939" r:id="rId33" imgW="330159" imgH="406493" progId="">
                    <p:embed/>
                  </p:oleObj>
                </mc:Choice>
                <mc:Fallback>
                  <p:oleObj r:id="rId33" imgW="330159" imgH="406493" progId="">
                    <p:embed/>
                    <p:pic>
                      <p:nvPicPr>
                        <p:cNvPr id="0" name="对象 3587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24" y="96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5873" name="组合 35872"/>
          <p:cNvGrpSpPr>
            <a:grpSpLocks/>
          </p:cNvGrpSpPr>
          <p:nvPr/>
        </p:nvGrpSpPr>
        <p:grpSpPr bwMode="auto">
          <a:xfrm>
            <a:off x="3505200" y="1555750"/>
            <a:ext cx="4648200" cy="4083050"/>
            <a:chOff x="0" y="-44"/>
            <a:chExt cx="2928" cy="2572"/>
          </a:xfrm>
        </p:grpSpPr>
        <p:grpSp>
          <p:nvGrpSpPr>
            <p:cNvPr id="34849" name="组合 35873"/>
            <p:cNvGrpSpPr>
              <a:grpSpLocks/>
            </p:cNvGrpSpPr>
            <p:nvPr/>
          </p:nvGrpSpPr>
          <p:grpSpPr bwMode="auto">
            <a:xfrm>
              <a:off x="0" y="992"/>
              <a:ext cx="2928" cy="1536"/>
              <a:chOff x="0" y="0"/>
              <a:chExt cx="2928" cy="1626"/>
            </a:xfrm>
          </p:grpSpPr>
          <p:sp>
            <p:nvSpPr>
              <p:cNvPr id="34850" name="新月形 35874"/>
              <p:cNvSpPr>
                <a:spLocks noChangeArrowheads="1"/>
              </p:cNvSpPr>
              <p:nvPr/>
            </p:nvSpPr>
            <p:spPr bwMode="auto">
              <a:xfrm rot="-5752496">
                <a:off x="651" y="-651"/>
                <a:ext cx="1626" cy="2928"/>
              </a:xfrm>
              <a:prstGeom prst="moon">
                <a:avLst>
                  <a:gd name="adj" fmla="val 60667"/>
                </a:avLst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51" name="文本框 35875"/>
              <p:cNvSpPr txBox="1">
                <a:spLocks noChangeArrowheads="1"/>
              </p:cNvSpPr>
              <p:nvPr/>
            </p:nvSpPr>
            <p:spPr bwMode="auto">
              <a:xfrm>
                <a:off x="218" y="1064"/>
                <a:ext cx="2516" cy="5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4800" b="1">
                    <a:solidFill>
                      <a:srgbClr val="FF0000"/>
                    </a:solidFill>
                    <a:latin typeface="宋体" pitchFamily="2" charset="-122"/>
                  </a:rPr>
                  <a:t>jiān</a:t>
                </a:r>
                <a:r>
                  <a:rPr lang="zh-CN" altLang="en-US" sz="4800" b="1">
                    <a:solidFill>
                      <a:srgbClr val="FF0000"/>
                    </a:solidFill>
                    <a:latin typeface="Times New Roman" pitchFamily="18" charset="0"/>
                  </a:rPr>
                  <a:t>尖</a:t>
                </a:r>
                <a:r>
                  <a:rPr lang="en-US" altLang="zh-CN" sz="4800" b="1">
                    <a:solidFill>
                      <a:srgbClr val="FF0000"/>
                    </a:solidFill>
                    <a:latin typeface="Times New Roman" pitchFamily="18" charset="0"/>
                  </a:rPr>
                  <a:t>(</a:t>
                </a:r>
                <a:r>
                  <a:rPr lang="zh-CN" altLang="en-US" sz="4400" b="1">
                    <a:solidFill>
                      <a:srgbClr val="FF0000"/>
                    </a:solidFill>
                    <a:latin typeface="Times New Roman" pitchFamily="18" charset="0"/>
                  </a:rPr>
                  <a:t>两头尖</a:t>
                </a:r>
                <a:r>
                  <a:rPr lang="en-US" altLang="zh-CN" sz="4800" b="1">
                    <a:solidFill>
                      <a:srgbClr val="FF0000"/>
                    </a:solidFill>
                    <a:latin typeface="Times New Roman" pitchFamily="18" charset="0"/>
                  </a:rPr>
                  <a:t>)</a:t>
                </a:r>
                <a:endParaRPr lang="en-US" altLang="zh-CN" sz="3600" b="1">
                  <a:solidFill>
                    <a:srgbClr val="800080"/>
                  </a:solidFill>
                  <a:latin typeface="Times New Roman" pitchFamily="18" charset="0"/>
                </a:endParaRPr>
              </a:p>
            </p:txBody>
          </p:sp>
        </p:grpSp>
        <p:graphicFrame>
          <p:nvGraphicFramePr>
            <p:cNvPr id="34852" name="对象 35876"/>
            <p:cNvGraphicFramePr>
              <a:graphicFrameLocks noChangeAspect="1"/>
            </p:cNvGraphicFramePr>
            <p:nvPr/>
          </p:nvGraphicFramePr>
          <p:xfrm>
            <a:off x="264" y="-44"/>
            <a:ext cx="1943" cy="161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940" r:id="rId34" imgW="1027076" imgH="850773" progId="">
                    <p:embed/>
                  </p:oleObj>
                </mc:Choice>
                <mc:Fallback>
                  <p:oleObj r:id="rId34" imgW="1027076" imgH="850773" progId="">
                    <p:embed/>
                    <p:pic>
                      <p:nvPicPr>
                        <p:cNvPr id="0" name="对象 3587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4" y="-44"/>
                          <a:ext cx="1943" cy="161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4853" name="动作按钮: 结束 3587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162800" y="5943600"/>
            <a:ext cx="1676400" cy="914400"/>
          </a:xfrm>
          <a:prstGeom prst="actionButtonEnd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5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5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5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36865" descr="35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42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5842" name="对象 36866"/>
          <p:cNvGraphicFramePr>
            <a:graphicFrameLocks noChangeAspect="1"/>
          </p:cNvGraphicFramePr>
          <p:nvPr/>
        </p:nvGraphicFramePr>
        <p:xfrm>
          <a:off x="0" y="0"/>
          <a:ext cx="9601200" cy="7515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39" r:id="rId4" imgW="10165902" imgH="8183551" progId="">
                  <p:embed/>
                </p:oleObj>
              </mc:Choice>
              <mc:Fallback>
                <p:oleObj r:id="rId4" imgW="10165902" imgH="8183551" progId="">
                  <p:embed/>
                  <p:pic>
                    <p:nvPicPr>
                      <p:cNvPr id="0" name="对象 368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lum contrast="-6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601200" cy="7515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843" name="对象 36867"/>
          <p:cNvGraphicFramePr>
            <a:graphicFrameLocks noChangeAspect="1"/>
          </p:cNvGraphicFramePr>
          <p:nvPr/>
        </p:nvGraphicFramePr>
        <p:xfrm>
          <a:off x="4038600" y="3276600"/>
          <a:ext cx="350838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40" r:id="rId6" imgW="330159" imgH="406493" progId="">
                  <p:embed/>
                </p:oleObj>
              </mc:Choice>
              <mc:Fallback>
                <p:oleObj r:id="rId6" imgW="330159" imgH="406493" progId="">
                  <p:embed/>
                  <p:pic>
                    <p:nvPicPr>
                      <p:cNvPr id="0" name="对象 368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3276600"/>
                        <a:ext cx="350838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6869" name="组合 36868"/>
          <p:cNvGrpSpPr>
            <a:grpSpLocks noChangeAspect="1"/>
          </p:cNvGrpSpPr>
          <p:nvPr/>
        </p:nvGrpSpPr>
        <p:grpSpPr bwMode="auto">
          <a:xfrm>
            <a:off x="1219200" y="457200"/>
            <a:ext cx="7056438" cy="2489200"/>
            <a:chOff x="0" y="0"/>
            <a:chExt cx="4445" cy="1568"/>
          </a:xfrm>
        </p:grpSpPr>
        <p:graphicFrame>
          <p:nvGraphicFramePr>
            <p:cNvPr id="35845" name="对象 36869"/>
            <p:cNvGraphicFramePr>
              <a:graphicFrameLocks noChangeAspect="1"/>
            </p:cNvGraphicFramePr>
            <p:nvPr/>
          </p:nvGraphicFramePr>
          <p:xfrm>
            <a:off x="1104" y="768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941" r:id="rId8" imgW="330159" imgH="406493" progId="">
                    <p:embed/>
                  </p:oleObj>
                </mc:Choice>
                <mc:Fallback>
                  <p:oleObj r:id="rId8" imgW="330159" imgH="406493" progId="">
                    <p:embed/>
                    <p:pic>
                      <p:nvPicPr>
                        <p:cNvPr id="0" name="对象 3686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04" y="768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846" name="对象 36870"/>
            <p:cNvGraphicFramePr>
              <a:graphicFrameLocks noChangeAspect="1"/>
            </p:cNvGraphicFramePr>
            <p:nvPr/>
          </p:nvGraphicFramePr>
          <p:xfrm>
            <a:off x="1296" y="1008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942" r:id="rId9" imgW="330159" imgH="406493" progId="">
                    <p:embed/>
                  </p:oleObj>
                </mc:Choice>
                <mc:Fallback>
                  <p:oleObj r:id="rId9" imgW="330159" imgH="406493" progId="">
                    <p:embed/>
                    <p:pic>
                      <p:nvPicPr>
                        <p:cNvPr id="0" name="对象 3687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96" y="1008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847" name="对象 36871"/>
            <p:cNvGraphicFramePr>
              <a:graphicFrameLocks noChangeAspect="1"/>
            </p:cNvGraphicFramePr>
            <p:nvPr/>
          </p:nvGraphicFramePr>
          <p:xfrm>
            <a:off x="0" y="1104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943" r:id="rId10" imgW="330159" imgH="406493" progId="">
                    <p:embed/>
                  </p:oleObj>
                </mc:Choice>
                <mc:Fallback>
                  <p:oleObj r:id="rId10" imgW="330159" imgH="406493" progId="">
                    <p:embed/>
                    <p:pic>
                      <p:nvPicPr>
                        <p:cNvPr id="0" name="对象 3687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1104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848" name="对象 36872"/>
            <p:cNvGraphicFramePr>
              <a:graphicFrameLocks noChangeAspect="1"/>
            </p:cNvGraphicFramePr>
            <p:nvPr/>
          </p:nvGraphicFramePr>
          <p:xfrm>
            <a:off x="1776" y="1296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944" r:id="rId11" imgW="330159" imgH="406493" progId="">
                    <p:embed/>
                  </p:oleObj>
                </mc:Choice>
                <mc:Fallback>
                  <p:oleObj r:id="rId11" imgW="330159" imgH="406493" progId="">
                    <p:embed/>
                    <p:pic>
                      <p:nvPicPr>
                        <p:cNvPr id="0" name="对象 3687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76" y="1296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849" name="对象 36873"/>
            <p:cNvGraphicFramePr>
              <a:graphicFrameLocks noChangeAspect="1"/>
            </p:cNvGraphicFramePr>
            <p:nvPr/>
          </p:nvGraphicFramePr>
          <p:xfrm>
            <a:off x="1488" y="240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945" r:id="rId12" imgW="330159" imgH="406493" progId="">
                    <p:embed/>
                  </p:oleObj>
                </mc:Choice>
                <mc:Fallback>
                  <p:oleObj r:id="rId12" imgW="330159" imgH="406493" progId="">
                    <p:embed/>
                    <p:pic>
                      <p:nvPicPr>
                        <p:cNvPr id="0" name="对象 3687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88" y="240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850" name="对象 36874"/>
            <p:cNvGraphicFramePr>
              <a:graphicFrameLocks noChangeAspect="1"/>
            </p:cNvGraphicFramePr>
            <p:nvPr/>
          </p:nvGraphicFramePr>
          <p:xfrm>
            <a:off x="3984" y="192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946" r:id="rId13" imgW="330159" imgH="406493" progId="">
                    <p:embed/>
                  </p:oleObj>
                </mc:Choice>
                <mc:Fallback>
                  <p:oleObj r:id="rId13" imgW="330159" imgH="406493" progId="">
                    <p:embed/>
                    <p:pic>
                      <p:nvPicPr>
                        <p:cNvPr id="0" name="对象 3687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84" y="192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851" name="对象 36875"/>
            <p:cNvGraphicFramePr>
              <a:graphicFrameLocks noChangeAspect="1"/>
            </p:cNvGraphicFramePr>
            <p:nvPr/>
          </p:nvGraphicFramePr>
          <p:xfrm>
            <a:off x="2784" y="96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947" r:id="rId14" imgW="330159" imgH="406493" progId="">
                    <p:embed/>
                  </p:oleObj>
                </mc:Choice>
                <mc:Fallback>
                  <p:oleObj r:id="rId14" imgW="330159" imgH="406493" progId="">
                    <p:embed/>
                    <p:pic>
                      <p:nvPicPr>
                        <p:cNvPr id="0" name="对象 3687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84" y="96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852" name="对象 36876"/>
            <p:cNvGraphicFramePr>
              <a:graphicFrameLocks noChangeAspect="1"/>
            </p:cNvGraphicFramePr>
            <p:nvPr/>
          </p:nvGraphicFramePr>
          <p:xfrm>
            <a:off x="336" y="672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948" r:id="rId15" imgW="330159" imgH="406493" progId="">
                    <p:embed/>
                  </p:oleObj>
                </mc:Choice>
                <mc:Fallback>
                  <p:oleObj r:id="rId15" imgW="330159" imgH="406493" progId="">
                    <p:embed/>
                    <p:pic>
                      <p:nvPicPr>
                        <p:cNvPr id="0" name="对象 3687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6" y="672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853" name="对象 36877"/>
            <p:cNvGraphicFramePr>
              <a:graphicFrameLocks noChangeAspect="1"/>
            </p:cNvGraphicFramePr>
            <p:nvPr/>
          </p:nvGraphicFramePr>
          <p:xfrm>
            <a:off x="1968" y="96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949" r:id="rId16" imgW="330159" imgH="406493" progId="">
                    <p:embed/>
                  </p:oleObj>
                </mc:Choice>
                <mc:Fallback>
                  <p:oleObj r:id="rId16" imgW="330159" imgH="406493" progId="">
                    <p:embed/>
                    <p:pic>
                      <p:nvPicPr>
                        <p:cNvPr id="0" name="对象 3687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68" y="96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854" name="对象 36878"/>
            <p:cNvGraphicFramePr>
              <a:graphicFrameLocks noChangeAspect="1"/>
            </p:cNvGraphicFramePr>
            <p:nvPr/>
          </p:nvGraphicFramePr>
          <p:xfrm>
            <a:off x="3600" y="0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950" r:id="rId17" imgW="330159" imgH="406493" progId="">
                    <p:embed/>
                  </p:oleObj>
                </mc:Choice>
                <mc:Fallback>
                  <p:oleObj r:id="rId17" imgW="330159" imgH="406493" progId="">
                    <p:embed/>
                    <p:pic>
                      <p:nvPicPr>
                        <p:cNvPr id="0" name="对象 3687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00" y="0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855" name="对象 36879"/>
            <p:cNvGraphicFramePr>
              <a:graphicFrameLocks noChangeAspect="1"/>
            </p:cNvGraphicFramePr>
            <p:nvPr/>
          </p:nvGraphicFramePr>
          <p:xfrm>
            <a:off x="1056" y="288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951" r:id="rId18" imgW="330159" imgH="406493" progId="">
                    <p:embed/>
                  </p:oleObj>
                </mc:Choice>
                <mc:Fallback>
                  <p:oleObj r:id="rId18" imgW="330159" imgH="406493" progId="">
                    <p:embed/>
                    <p:pic>
                      <p:nvPicPr>
                        <p:cNvPr id="0" name="对象 3687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56" y="288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856" name="对象 36880"/>
            <p:cNvGraphicFramePr>
              <a:graphicFrameLocks noChangeAspect="1"/>
            </p:cNvGraphicFramePr>
            <p:nvPr/>
          </p:nvGraphicFramePr>
          <p:xfrm>
            <a:off x="2688" y="432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952" r:id="rId19" imgW="330159" imgH="406493" progId="">
                    <p:embed/>
                  </p:oleObj>
                </mc:Choice>
                <mc:Fallback>
                  <p:oleObj r:id="rId19" imgW="330159" imgH="406493" progId="">
                    <p:embed/>
                    <p:pic>
                      <p:nvPicPr>
                        <p:cNvPr id="0" name="对象 3688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88" y="432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857" name="对象 36881"/>
            <p:cNvGraphicFramePr>
              <a:graphicFrameLocks noChangeAspect="1"/>
            </p:cNvGraphicFramePr>
            <p:nvPr/>
          </p:nvGraphicFramePr>
          <p:xfrm>
            <a:off x="4224" y="96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953" r:id="rId20" imgW="330159" imgH="406493" progId="">
                    <p:embed/>
                  </p:oleObj>
                </mc:Choice>
                <mc:Fallback>
                  <p:oleObj r:id="rId20" imgW="330159" imgH="406493" progId="">
                    <p:embed/>
                    <p:pic>
                      <p:nvPicPr>
                        <p:cNvPr id="0" name="对象 3688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24" y="96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5858" name="对象 36882"/>
          <p:cNvGraphicFramePr>
            <a:graphicFrameLocks noChangeAspect="1"/>
          </p:cNvGraphicFramePr>
          <p:nvPr/>
        </p:nvGraphicFramePr>
        <p:xfrm>
          <a:off x="8458200" y="5105400"/>
          <a:ext cx="350838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54" r:id="rId21" imgW="330159" imgH="406493" progId="">
                  <p:embed/>
                </p:oleObj>
              </mc:Choice>
              <mc:Fallback>
                <p:oleObj r:id="rId21" imgW="330159" imgH="406493" progId="">
                  <p:embed/>
                  <p:pic>
                    <p:nvPicPr>
                      <p:cNvPr id="0" name="对象 368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58200" y="5105400"/>
                        <a:ext cx="350838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6884" name="组合 36883"/>
          <p:cNvGrpSpPr>
            <a:grpSpLocks noChangeAspect="1"/>
          </p:cNvGrpSpPr>
          <p:nvPr/>
        </p:nvGrpSpPr>
        <p:grpSpPr bwMode="auto">
          <a:xfrm>
            <a:off x="1752600" y="4038600"/>
            <a:ext cx="7056438" cy="2489200"/>
            <a:chOff x="0" y="0"/>
            <a:chExt cx="4445" cy="1568"/>
          </a:xfrm>
        </p:grpSpPr>
        <p:graphicFrame>
          <p:nvGraphicFramePr>
            <p:cNvPr id="35860" name="对象 36884"/>
            <p:cNvGraphicFramePr>
              <a:graphicFrameLocks noChangeAspect="1"/>
            </p:cNvGraphicFramePr>
            <p:nvPr/>
          </p:nvGraphicFramePr>
          <p:xfrm>
            <a:off x="1104" y="768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955" r:id="rId22" imgW="330159" imgH="406493" progId="">
                    <p:embed/>
                  </p:oleObj>
                </mc:Choice>
                <mc:Fallback>
                  <p:oleObj r:id="rId22" imgW="330159" imgH="406493" progId="">
                    <p:embed/>
                    <p:pic>
                      <p:nvPicPr>
                        <p:cNvPr id="0" name="对象 3688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04" y="768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861" name="对象 36885"/>
            <p:cNvGraphicFramePr>
              <a:graphicFrameLocks noChangeAspect="1"/>
            </p:cNvGraphicFramePr>
            <p:nvPr/>
          </p:nvGraphicFramePr>
          <p:xfrm>
            <a:off x="1296" y="1008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956" r:id="rId23" imgW="330159" imgH="406493" progId="">
                    <p:embed/>
                  </p:oleObj>
                </mc:Choice>
                <mc:Fallback>
                  <p:oleObj r:id="rId23" imgW="330159" imgH="406493" progId="">
                    <p:embed/>
                    <p:pic>
                      <p:nvPicPr>
                        <p:cNvPr id="0" name="对象 3688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96" y="1008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862" name="对象 36886"/>
            <p:cNvGraphicFramePr>
              <a:graphicFrameLocks noChangeAspect="1"/>
            </p:cNvGraphicFramePr>
            <p:nvPr/>
          </p:nvGraphicFramePr>
          <p:xfrm>
            <a:off x="0" y="1104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957" r:id="rId24" imgW="330159" imgH="406493" progId="">
                    <p:embed/>
                  </p:oleObj>
                </mc:Choice>
                <mc:Fallback>
                  <p:oleObj r:id="rId24" imgW="330159" imgH="406493" progId="">
                    <p:embed/>
                    <p:pic>
                      <p:nvPicPr>
                        <p:cNvPr id="0" name="对象 3688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1104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863" name="对象 36887"/>
            <p:cNvGraphicFramePr>
              <a:graphicFrameLocks noChangeAspect="1"/>
            </p:cNvGraphicFramePr>
            <p:nvPr/>
          </p:nvGraphicFramePr>
          <p:xfrm>
            <a:off x="1776" y="1296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958" r:id="rId25" imgW="330159" imgH="406493" progId="">
                    <p:embed/>
                  </p:oleObj>
                </mc:Choice>
                <mc:Fallback>
                  <p:oleObj r:id="rId25" imgW="330159" imgH="406493" progId="">
                    <p:embed/>
                    <p:pic>
                      <p:nvPicPr>
                        <p:cNvPr id="0" name="对象 3688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76" y="1296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864" name="对象 36888"/>
            <p:cNvGraphicFramePr>
              <a:graphicFrameLocks noChangeAspect="1"/>
            </p:cNvGraphicFramePr>
            <p:nvPr/>
          </p:nvGraphicFramePr>
          <p:xfrm>
            <a:off x="1488" y="240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959" r:id="rId26" imgW="330159" imgH="406493" progId="">
                    <p:embed/>
                  </p:oleObj>
                </mc:Choice>
                <mc:Fallback>
                  <p:oleObj r:id="rId26" imgW="330159" imgH="406493" progId="">
                    <p:embed/>
                    <p:pic>
                      <p:nvPicPr>
                        <p:cNvPr id="0" name="对象 3688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88" y="240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865" name="对象 36889"/>
            <p:cNvGraphicFramePr>
              <a:graphicFrameLocks noChangeAspect="1"/>
            </p:cNvGraphicFramePr>
            <p:nvPr/>
          </p:nvGraphicFramePr>
          <p:xfrm>
            <a:off x="3984" y="192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960" r:id="rId27" imgW="330159" imgH="406493" progId="">
                    <p:embed/>
                  </p:oleObj>
                </mc:Choice>
                <mc:Fallback>
                  <p:oleObj r:id="rId27" imgW="330159" imgH="406493" progId="">
                    <p:embed/>
                    <p:pic>
                      <p:nvPicPr>
                        <p:cNvPr id="0" name="对象 3688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84" y="192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866" name="对象 36890"/>
            <p:cNvGraphicFramePr>
              <a:graphicFrameLocks noChangeAspect="1"/>
            </p:cNvGraphicFramePr>
            <p:nvPr/>
          </p:nvGraphicFramePr>
          <p:xfrm>
            <a:off x="2784" y="96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961" r:id="rId28" imgW="330159" imgH="406493" progId="">
                    <p:embed/>
                  </p:oleObj>
                </mc:Choice>
                <mc:Fallback>
                  <p:oleObj r:id="rId28" imgW="330159" imgH="406493" progId="">
                    <p:embed/>
                    <p:pic>
                      <p:nvPicPr>
                        <p:cNvPr id="0" name="对象 3689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84" y="96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867" name="对象 36891"/>
            <p:cNvGraphicFramePr>
              <a:graphicFrameLocks noChangeAspect="1"/>
            </p:cNvGraphicFramePr>
            <p:nvPr/>
          </p:nvGraphicFramePr>
          <p:xfrm>
            <a:off x="336" y="672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962" r:id="rId29" imgW="330159" imgH="406493" progId="">
                    <p:embed/>
                  </p:oleObj>
                </mc:Choice>
                <mc:Fallback>
                  <p:oleObj r:id="rId29" imgW="330159" imgH="406493" progId="">
                    <p:embed/>
                    <p:pic>
                      <p:nvPicPr>
                        <p:cNvPr id="0" name="对象 3689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6" y="672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868" name="对象 36892"/>
            <p:cNvGraphicFramePr>
              <a:graphicFrameLocks noChangeAspect="1"/>
            </p:cNvGraphicFramePr>
            <p:nvPr/>
          </p:nvGraphicFramePr>
          <p:xfrm>
            <a:off x="1968" y="96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963" r:id="rId30" imgW="330159" imgH="406493" progId="">
                    <p:embed/>
                  </p:oleObj>
                </mc:Choice>
                <mc:Fallback>
                  <p:oleObj r:id="rId30" imgW="330159" imgH="406493" progId="">
                    <p:embed/>
                    <p:pic>
                      <p:nvPicPr>
                        <p:cNvPr id="0" name="对象 3689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68" y="96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869" name="对象 36893"/>
            <p:cNvGraphicFramePr>
              <a:graphicFrameLocks noChangeAspect="1"/>
            </p:cNvGraphicFramePr>
            <p:nvPr/>
          </p:nvGraphicFramePr>
          <p:xfrm>
            <a:off x="3600" y="0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964" r:id="rId31" imgW="330159" imgH="406493" progId="">
                    <p:embed/>
                  </p:oleObj>
                </mc:Choice>
                <mc:Fallback>
                  <p:oleObj r:id="rId31" imgW="330159" imgH="406493" progId="">
                    <p:embed/>
                    <p:pic>
                      <p:nvPicPr>
                        <p:cNvPr id="0" name="对象 3689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00" y="0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870" name="对象 36894"/>
            <p:cNvGraphicFramePr>
              <a:graphicFrameLocks noChangeAspect="1"/>
            </p:cNvGraphicFramePr>
            <p:nvPr/>
          </p:nvGraphicFramePr>
          <p:xfrm>
            <a:off x="1056" y="288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965" r:id="rId32" imgW="330159" imgH="406493" progId="">
                    <p:embed/>
                  </p:oleObj>
                </mc:Choice>
                <mc:Fallback>
                  <p:oleObj r:id="rId32" imgW="330159" imgH="406493" progId="">
                    <p:embed/>
                    <p:pic>
                      <p:nvPicPr>
                        <p:cNvPr id="0" name="对象 3689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56" y="288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871" name="对象 36895"/>
            <p:cNvGraphicFramePr>
              <a:graphicFrameLocks noChangeAspect="1"/>
            </p:cNvGraphicFramePr>
            <p:nvPr/>
          </p:nvGraphicFramePr>
          <p:xfrm>
            <a:off x="2688" y="432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966" r:id="rId33" imgW="330159" imgH="406493" progId="">
                    <p:embed/>
                  </p:oleObj>
                </mc:Choice>
                <mc:Fallback>
                  <p:oleObj r:id="rId33" imgW="330159" imgH="406493" progId="">
                    <p:embed/>
                    <p:pic>
                      <p:nvPicPr>
                        <p:cNvPr id="0" name="对象 3689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88" y="432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5872" name="对象 36896"/>
            <p:cNvGraphicFramePr>
              <a:graphicFrameLocks noChangeAspect="1"/>
            </p:cNvGraphicFramePr>
            <p:nvPr/>
          </p:nvGraphicFramePr>
          <p:xfrm>
            <a:off x="4224" y="96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967" r:id="rId34" imgW="330159" imgH="406493" progId="">
                    <p:embed/>
                  </p:oleObj>
                </mc:Choice>
                <mc:Fallback>
                  <p:oleObj r:id="rId34" imgW="330159" imgH="406493" progId="">
                    <p:embed/>
                    <p:pic>
                      <p:nvPicPr>
                        <p:cNvPr id="0" name="对象 3689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24" y="96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6898" name="组合 36897"/>
          <p:cNvGrpSpPr>
            <a:grpSpLocks/>
          </p:cNvGrpSpPr>
          <p:nvPr/>
        </p:nvGrpSpPr>
        <p:grpSpPr bwMode="auto">
          <a:xfrm>
            <a:off x="4037013" y="903288"/>
            <a:ext cx="4287837" cy="3892550"/>
            <a:chOff x="-1" y="0"/>
            <a:chExt cx="2701" cy="2451"/>
          </a:xfrm>
        </p:grpSpPr>
        <p:grpSp>
          <p:nvGrpSpPr>
            <p:cNvPr id="35874" name="组合 36898"/>
            <p:cNvGrpSpPr>
              <a:grpSpLocks/>
            </p:cNvGrpSpPr>
            <p:nvPr/>
          </p:nvGrpSpPr>
          <p:grpSpPr bwMode="auto">
            <a:xfrm>
              <a:off x="-1" y="823"/>
              <a:ext cx="2701" cy="1627"/>
              <a:chOff x="-1" y="1"/>
              <a:chExt cx="2701" cy="1705"/>
            </a:xfrm>
          </p:grpSpPr>
          <p:sp>
            <p:nvSpPr>
              <p:cNvPr id="35875" name="新月形 36899"/>
              <p:cNvSpPr>
                <a:spLocks noChangeArrowheads="1"/>
              </p:cNvSpPr>
              <p:nvPr/>
            </p:nvSpPr>
            <p:spPr bwMode="auto">
              <a:xfrm rot="-5752496">
                <a:off x="514" y="-514"/>
                <a:ext cx="1674" cy="2701"/>
              </a:xfrm>
              <a:prstGeom prst="moon">
                <a:avLst>
                  <a:gd name="adj" fmla="val 57111"/>
                </a:avLst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76" name="文本框 36900"/>
              <p:cNvSpPr txBox="1">
                <a:spLocks noChangeArrowheads="1"/>
              </p:cNvSpPr>
              <p:nvPr/>
            </p:nvSpPr>
            <p:spPr bwMode="auto">
              <a:xfrm>
                <a:off x="381" y="1042"/>
                <a:ext cx="2050" cy="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4800" b="1">
                    <a:solidFill>
                      <a:srgbClr val="FF0000"/>
                    </a:solidFill>
                    <a:latin typeface="宋体" pitchFamily="2" charset="-122"/>
                  </a:rPr>
                  <a:t>lǐ</a:t>
                </a:r>
                <a:r>
                  <a:rPr lang="zh-CN" altLang="en-US" sz="4800" b="1">
                    <a:solidFill>
                      <a:srgbClr val="FF0000"/>
                    </a:solidFill>
                    <a:latin typeface="Times New Roman" pitchFamily="18" charset="0"/>
                  </a:rPr>
                  <a:t>里</a:t>
                </a:r>
                <a:r>
                  <a:rPr lang="en-US" altLang="zh-CN" sz="4800" b="1">
                    <a:solidFill>
                      <a:srgbClr val="FF0000"/>
                    </a:solidFill>
                    <a:latin typeface="Times New Roman" pitchFamily="18" charset="0"/>
                  </a:rPr>
                  <a:t>(</a:t>
                </a:r>
                <a:r>
                  <a:rPr lang="zh-CN" altLang="en-US" sz="6000" b="1">
                    <a:solidFill>
                      <a:srgbClr val="FF0000"/>
                    </a:solidFill>
                    <a:latin typeface="Times New Roman" pitchFamily="18" charset="0"/>
                  </a:rPr>
                  <a:t>船里</a:t>
                </a:r>
                <a:r>
                  <a:rPr lang="en-US" altLang="zh-CN" sz="4800" b="1">
                    <a:solidFill>
                      <a:srgbClr val="FF0000"/>
                    </a:solidFill>
                    <a:latin typeface="Times New Roman" pitchFamily="18" charset="0"/>
                  </a:rPr>
                  <a:t>)</a:t>
                </a:r>
                <a:endParaRPr lang="en-US" altLang="zh-CN" sz="4800" b="1">
                  <a:solidFill>
                    <a:srgbClr val="336600"/>
                  </a:solidFill>
                  <a:latin typeface="Times New Roman" pitchFamily="18" charset="0"/>
                </a:endParaRPr>
              </a:p>
            </p:txBody>
          </p:sp>
        </p:grpSp>
        <p:graphicFrame>
          <p:nvGraphicFramePr>
            <p:cNvPr id="35877" name="对象 36901"/>
            <p:cNvGraphicFramePr>
              <a:graphicFrameLocks noChangeAspect="1"/>
            </p:cNvGraphicFramePr>
            <p:nvPr/>
          </p:nvGraphicFramePr>
          <p:xfrm>
            <a:off x="528" y="0"/>
            <a:ext cx="1920" cy="15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968" r:id="rId35" imgW="1027076" imgH="850773" progId="">
                    <p:embed/>
                  </p:oleObj>
                </mc:Choice>
                <mc:Fallback>
                  <p:oleObj r:id="rId35" imgW="1027076" imgH="850773" progId="">
                    <p:embed/>
                    <p:pic>
                      <p:nvPicPr>
                        <p:cNvPr id="0" name="对象 3690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8" y="0"/>
                          <a:ext cx="1920" cy="159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5878" name="动作按钮: 结束 3690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162800" y="5943600"/>
            <a:ext cx="1676400" cy="914400"/>
          </a:xfrm>
          <a:prstGeom prst="actionButtonEnd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6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6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6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37889" descr="35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42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6866" name="对象 37890"/>
          <p:cNvGraphicFramePr>
            <a:graphicFrameLocks noChangeAspect="1"/>
          </p:cNvGraphicFramePr>
          <p:nvPr/>
        </p:nvGraphicFramePr>
        <p:xfrm>
          <a:off x="-457200" y="0"/>
          <a:ext cx="9982200" cy="7513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00" r:id="rId5" imgW="10165902" imgH="8183551" progId="">
                  <p:embed/>
                </p:oleObj>
              </mc:Choice>
              <mc:Fallback>
                <p:oleObj r:id="rId5" imgW="10165902" imgH="8183551" progId="">
                  <p:embed/>
                  <p:pic>
                    <p:nvPicPr>
                      <p:cNvPr id="0" name="对象 3789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lum contrast="-6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457200" y="0"/>
                        <a:ext cx="9982200" cy="7513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867" name="对象 37891"/>
          <p:cNvGraphicFramePr>
            <a:graphicFrameLocks noChangeAspect="1"/>
          </p:cNvGraphicFramePr>
          <p:nvPr/>
        </p:nvGraphicFramePr>
        <p:xfrm>
          <a:off x="4038600" y="3276600"/>
          <a:ext cx="350838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01" r:id="rId7" imgW="330159" imgH="406493" progId="">
                  <p:embed/>
                </p:oleObj>
              </mc:Choice>
              <mc:Fallback>
                <p:oleObj r:id="rId7" imgW="330159" imgH="406493" progId="">
                  <p:embed/>
                  <p:pic>
                    <p:nvPicPr>
                      <p:cNvPr id="0" name="对象 378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3276600"/>
                        <a:ext cx="350838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7893" name="组合 37892"/>
          <p:cNvGrpSpPr>
            <a:grpSpLocks noChangeAspect="1"/>
          </p:cNvGrpSpPr>
          <p:nvPr/>
        </p:nvGrpSpPr>
        <p:grpSpPr bwMode="auto">
          <a:xfrm>
            <a:off x="457200" y="0"/>
            <a:ext cx="7056438" cy="2489200"/>
            <a:chOff x="0" y="0"/>
            <a:chExt cx="4445" cy="1568"/>
          </a:xfrm>
        </p:grpSpPr>
        <p:graphicFrame>
          <p:nvGraphicFramePr>
            <p:cNvPr id="36869" name="对象 37893"/>
            <p:cNvGraphicFramePr>
              <a:graphicFrameLocks noChangeAspect="1"/>
            </p:cNvGraphicFramePr>
            <p:nvPr/>
          </p:nvGraphicFramePr>
          <p:xfrm>
            <a:off x="1104" y="768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002" r:id="rId9" imgW="330159" imgH="406493" progId="">
                    <p:embed/>
                  </p:oleObj>
                </mc:Choice>
                <mc:Fallback>
                  <p:oleObj r:id="rId9" imgW="330159" imgH="406493" progId="">
                    <p:embed/>
                    <p:pic>
                      <p:nvPicPr>
                        <p:cNvPr id="0" name="对象 3789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04" y="768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870" name="对象 37894"/>
            <p:cNvGraphicFramePr>
              <a:graphicFrameLocks noChangeAspect="1"/>
            </p:cNvGraphicFramePr>
            <p:nvPr/>
          </p:nvGraphicFramePr>
          <p:xfrm>
            <a:off x="1296" y="1008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003" r:id="rId10" imgW="330159" imgH="406493" progId="">
                    <p:embed/>
                  </p:oleObj>
                </mc:Choice>
                <mc:Fallback>
                  <p:oleObj r:id="rId10" imgW="330159" imgH="406493" progId="">
                    <p:embed/>
                    <p:pic>
                      <p:nvPicPr>
                        <p:cNvPr id="0" name="对象 3789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96" y="1008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871" name="对象 37895"/>
            <p:cNvGraphicFramePr>
              <a:graphicFrameLocks noChangeAspect="1"/>
            </p:cNvGraphicFramePr>
            <p:nvPr/>
          </p:nvGraphicFramePr>
          <p:xfrm>
            <a:off x="0" y="1104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004" r:id="rId11" imgW="330159" imgH="406493" progId="">
                    <p:embed/>
                  </p:oleObj>
                </mc:Choice>
                <mc:Fallback>
                  <p:oleObj r:id="rId11" imgW="330159" imgH="406493" progId="">
                    <p:embed/>
                    <p:pic>
                      <p:nvPicPr>
                        <p:cNvPr id="0" name="对象 3789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1104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872" name="对象 37896"/>
            <p:cNvGraphicFramePr>
              <a:graphicFrameLocks noChangeAspect="1"/>
            </p:cNvGraphicFramePr>
            <p:nvPr/>
          </p:nvGraphicFramePr>
          <p:xfrm>
            <a:off x="1776" y="1296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005" r:id="rId12" imgW="330159" imgH="406493" progId="">
                    <p:embed/>
                  </p:oleObj>
                </mc:Choice>
                <mc:Fallback>
                  <p:oleObj r:id="rId12" imgW="330159" imgH="406493" progId="">
                    <p:embed/>
                    <p:pic>
                      <p:nvPicPr>
                        <p:cNvPr id="0" name="对象 3789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76" y="1296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873" name="对象 37897"/>
            <p:cNvGraphicFramePr>
              <a:graphicFrameLocks noChangeAspect="1"/>
            </p:cNvGraphicFramePr>
            <p:nvPr/>
          </p:nvGraphicFramePr>
          <p:xfrm>
            <a:off x="1488" y="240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006" r:id="rId13" imgW="330159" imgH="406493" progId="">
                    <p:embed/>
                  </p:oleObj>
                </mc:Choice>
                <mc:Fallback>
                  <p:oleObj r:id="rId13" imgW="330159" imgH="406493" progId="">
                    <p:embed/>
                    <p:pic>
                      <p:nvPicPr>
                        <p:cNvPr id="0" name="对象 3789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88" y="240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874" name="对象 37898"/>
            <p:cNvGraphicFramePr>
              <a:graphicFrameLocks noChangeAspect="1"/>
            </p:cNvGraphicFramePr>
            <p:nvPr/>
          </p:nvGraphicFramePr>
          <p:xfrm>
            <a:off x="3984" y="192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007" r:id="rId14" imgW="330159" imgH="406493" progId="">
                    <p:embed/>
                  </p:oleObj>
                </mc:Choice>
                <mc:Fallback>
                  <p:oleObj r:id="rId14" imgW="330159" imgH="406493" progId="">
                    <p:embed/>
                    <p:pic>
                      <p:nvPicPr>
                        <p:cNvPr id="0" name="对象 3789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84" y="192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875" name="对象 37899"/>
            <p:cNvGraphicFramePr>
              <a:graphicFrameLocks noChangeAspect="1"/>
            </p:cNvGraphicFramePr>
            <p:nvPr/>
          </p:nvGraphicFramePr>
          <p:xfrm>
            <a:off x="2784" y="96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008" r:id="rId15" imgW="330159" imgH="406493" progId="">
                    <p:embed/>
                  </p:oleObj>
                </mc:Choice>
                <mc:Fallback>
                  <p:oleObj r:id="rId15" imgW="330159" imgH="406493" progId="">
                    <p:embed/>
                    <p:pic>
                      <p:nvPicPr>
                        <p:cNvPr id="0" name="对象 3789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84" y="96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876" name="对象 37900"/>
            <p:cNvGraphicFramePr>
              <a:graphicFrameLocks noChangeAspect="1"/>
            </p:cNvGraphicFramePr>
            <p:nvPr/>
          </p:nvGraphicFramePr>
          <p:xfrm>
            <a:off x="336" y="672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009" r:id="rId16" imgW="330159" imgH="406493" progId="">
                    <p:embed/>
                  </p:oleObj>
                </mc:Choice>
                <mc:Fallback>
                  <p:oleObj r:id="rId16" imgW="330159" imgH="406493" progId="">
                    <p:embed/>
                    <p:pic>
                      <p:nvPicPr>
                        <p:cNvPr id="0" name="对象 3790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6" y="672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877" name="对象 37901"/>
            <p:cNvGraphicFramePr>
              <a:graphicFrameLocks noChangeAspect="1"/>
            </p:cNvGraphicFramePr>
            <p:nvPr/>
          </p:nvGraphicFramePr>
          <p:xfrm>
            <a:off x="1968" y="96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010" r:id="rId17" imgW="330159" imgH="406493" progId="">
                    <p:embed/>
                  </p:oleObj>
                </mc:Choice>
                <mc:Fallback>
                  <p:oleObj r:id="rId17" imgW="330159" imgH="406493" progId="">
                    <p:embed/>
                    <p:pic>
                      <p:nvPicPr>
                        <p:cNvPr id="0" name="对象 3790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68" y="96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878" name="对象 37902"/>
            <p:cNvGraphicFramePr>
              <a:graphicFrameLocks noChangeAspect="1"/>
            </p:cNvGraphicFramePr>
            <p:nvPr/>
          </p:nvGraphicFramePr>
          <p:xfrm>
            <a:off x="3600" y="0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011" r:id="rId18" imgW="330159" imgH="406493" progId="">
                    <p:embed/>
                  </p:oleObj>
                </mc:Choice>
                <mc:Fallback>
                  <p:oleObj r:id="rId18" imgW="330159" imgH="406493" progId="">
                    <p:embed/>
                    <p:pic>
                      <p:nvPicPr>
                        <p:cNvPr id="0" name="对象 3790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00" y="0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879" name="对象 37903"/>
            <p:cNvGraphicFramePr>
              <a:graphicFrameLocks noChangeAspect="1"/>
            </p:cNvGraphicFramePr>
            <p:nvPr/>
          </p:nvGraphicFramePr>
          <p:xfrm>
            <a:off x="1056" y="288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012" r:id="rId19" imgW="330159" imgH="406493" progId="">
                    <p:embed/>
                  </p:oleObj>
                </mc:Choice>
                <mc:Fallback>
                  <p:oleObj r:id="rId19" imgW="330159" imgH="406493" progId="">
                    <p:embed/>
                    <p:pic>
                      <p:nvPicPr>
                        <p:cNvPr id="0" name="对象 3790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56" y="288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880" name="对象 37904"/>
            <p:cNvGraphicFramePr>
              <a:graphicFrameLocks noChangeAspect="1"/>
            </p:cNvGraphicFramePr>
            <p:nvPr/>
          </p:nvGraphicFramePr>
          <p:xfrm>
            <a:off x="2688" y="432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013" r:id="rId20" imgW="330159" imgH="406493" progId="">
                    <p:embed/>
                  </p:oleObj>
                </mc:Choice>
                <mc:Fallback>
                  <p:oleObj r:id="rId20" imgW="330159" imgH="406493" progId="">
                    <p:embed/>
                    <p:pic>
                      <p:nvPicPr>
                        <p:cNvPr id="0" name="对象 3790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88" y="432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881" name="对象 37905"/>
            <p:cNvGraphicFramePr>
              <a:graphicFrameLocks noChangeAspect="1"/>
            </p:cNvGraphicFramePr>
            <p:nvPr/>
          </p:nvGraphicFramePr>
          <p:xfrm>
            <a:off x="4224" y="96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014" r:id="rId21" imgW="330159" imgH="406493" progId="">
                    <p:embed/>
                  </p:oleObj>
                </mc:Choice>
                <mc:Fallback>
                  <p:oleObj r:id="rId21" imgW="330159" imgH="406493" progId="">
                    <p:embed/>
                    <p:pic>
                      <p:nvPicPr>
                        <p:cNvPr id="0" name="对象 3790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24" y="96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6882" name="对象 37906"/>
          <p:cNvGraphicFramePr>
            <a:graphicFrameLocks noChangeAspect="1"/>
          </p:cNvGraphicFramePr>
          <p:nvPr/>
        </p:nvGraphicFramePr>
        <p:xfrm>
          <a:off x="6172200" y="5334000"/>
          <a:ext cx="350838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15" r:id="rId22" imgW="330159" imgH="406493" progId="">
                  <p:embed/>
                </p:oleObj>
              </mc:Choice>
              <mc:Fallback>
                <p:oleObj r:id="rId22" imgW="330159" imgH="406493" progId="">
                  <p:embed/>
                  <p:pic>
                    <p:nvPicPr>
                      <p:cNvPr id="0" name="对象 379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2200" y="5334000"/>
                        <a:ext cx="350838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7908" name="组合 37907"/>
          <p:cNvGrpSpPr>
            <a:grpSpLocks noChangeAspect="1"/>
          </p:cNvGrpSpPr>
          <p:nvPr/>
        </p:nvGrpSpPr>
        <p:grpSpPr bwMode="auto">
          <a:xfrm>
            <a:off x="838200" y="1244600"/>
            <a:ext cx="7056438" cy="2184400"/>
            <a:chOff x="0" y="0"/>
            <a:chExt cx="4445" cy="1376"/>
          </a:xfrm>
        </p:grpSpPr>
        <p:graphicFrame>
          <p:nvGraphicFramePr>
            <p:cNvPr id="36884" name="对象 37908"/>
            <p:cNvGraphicFramePr>
              <a:graphicFrameLocks noChangeAspect="1"/>
            </p:cNvGraphicFramePr>
            <p:nvPr/>
          </p:nvGraphicFramePr>
          <p:xfrm>
            <a:off x="1104" y="768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016" r:id="rId23" imgW="330159" imgH="406493" progId="">
                    <p:embed/>
                  </p:oleObj>
                </mc:Choice>
                <mc:Fallback>
                  <p:oleObj r:id="rId23" imgW="330159" imgH="406493" progId="">
                    <p:embed/>
                    <p:pic>
                      <p:nvPicPr>
                        <p:cNvPr id="0" name="对象 3790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04" y="768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885" name="对象 37909"/>
            <p:cNvGraphicFramePr>
              <a:graphicFrameLocks noChangeAspect="1"/>
            </p:cNvGraphicFramePr>
            <p:nvPr/>
          </p:nvGraphicFramePr>
          <p:xfrm>
            <a:off x="1296" y="1008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017" r:id="rId24" imgW="330159" imgH="406493" progId="">
                    <p:embed/>
                  </p:oleObj>
                </mc:Choice>
                <mc:Fallback>
                  <p:oleObj r:id="rId24" imgW="330159" imgH="406493" progId="">
                    <p:embed/>
                    <p:pic>
                      <p:nvPicPr>
                        <p:cNvPr id="0" name="对象 3790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96" y="1008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886" name="对象 37910"/>
            <p:cNvGraphicFramePr>
              <a:graphicFrameLocks noChangeAspect="1"/>
            </p:cNvGraphicFramePr>
            <p:nvPr/>
          </p:nvGraphicFramePr>
          <p:xfrm>
            <a:off x="0" y="1104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018" r:id="rId25" imgW="330159" imgH="406493" progId="">
                    <p:embed/>
                  </p:oleObj>
                </mc:Choice>
                <mc:Fallback>
                  <p:oleObj r:id="rId25" imgW="330159" imgH="406493" progId="">
                    <p:embed/>
                    <p:pic>
                      <p:nvPicPr>
                        <p:cNvPr id="0" name="对象 379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1104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887" name="对象 37911"/>
            <p:cNvGraphicFramePr>
              <a:graphicFrameLocks noChangeAspect="1"/>
            </p:cNvGraphicFramePr>
            <p:nvPr/>
          </p:nvGraphicFramePr>
          <p:xfrm>
            <a:off x="1488" y="240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019" r:id="rId26" imgW="330159" imgH="406493" progId="">
                    <p:embed/>
                  </p:oleObj>
                </mc:Choice>
                <mc:Fallback>
                  <p:oleObj r:id="rId26" imgW="330159" imgH="406493" progId="">
                    <p:embed/>
                    <p:pic>
                      <p:nvPicPr>
                        <p:cNvPr id="0" name="对象 379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88" y="240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888" name="对象 37912"/>
            <p:cNvGraphicFramePr>
              <a:graphicFrameLocks noChangeAspect="1"/>
            </p:cNvGraphicFramePr>
            <p:nvPr/>
          </p:nvGraphicFramePr>
          <p:xfrm>
            <a:off x="3984" y="192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020" r:id="rId27" imgW="330159" imgH="406493" progId="">
                    <p:embed/>
                  </p:oleObj>
                </mc:Choice>
                <mc:Fallback>
                  <p:oleObj r:id="rId27" imgW="330159" imgH="406493" progId="">
                    <p:embed/>
                    <p:pic>
                      <p:nvPicPr>
                        <p:cNvPr id="0" name="对象 379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84" y="192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889" name="对象 37913"/>
            <p:cNvGraphicFramePr>
              <a:graphicFrameLocks noChangeAspect="1"/>
            </p:cNvGraphicFramePr>
            <p:nvPr/>
          </p:nvGraphicFramePr>
          <p:xfrm>
            <a:off x="2784" y="96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021" r:id="rId28" imgW="330159" imgH="406493" progId="">
                    <p:embed/>
                  </p:oleObj>
                </mc:Choice>
                <mc:Fallback>
                  <p:oleObj r:id="rId28" imgW="330159" imgH="406493" progId="">
                    <p:embed/>
                    <p:pic>
                      <p:nvPicPr>
                        <p:cNvPr id="0" name="对象 379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84" y="96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890" name="对象 37914"/>
            <p:cNvGraphicFramePr>
              <a:graphicFrameLocks noChangeAspect="1"/>
            </p:cNvGraphicFramePr>
            <p:nvPr/>
          </p:nvGraphicFramePr>
          <p:xfrm>
            <a:off x="336" y="672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022" r:id="rId29" imgW="330159" imgH="406493" progId="">
                    <p:embed/>
                  </p:oleObj>
                </mc:Choice>
                <mc:Fallback>
                  <p:oleObj r:id="rId29" imgW="330159" imgH="406493" progId="">
                    <p:embed/>
                    <p:pic>
                      <p:nvPicPr>
                        <p:cNvPr id="0" name="对象 3791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6" y="672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891" name="对象 37915"/>
            <p:cNvGraphicFramePr>
              <a:graphicFrameLocks noChangeAspect="1"/>
            </p:cNvGraphicFramePr>
            <p:nvPr/>
          </p:nvGraphicFramePr>
          <p:xfrm>
            <a:off x="1968" y="96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023" r:id="rId30" imgW="330159" imgH="406493" progId="">
                    <p:embed/>
                  </p:oleObj>
                </mc:Choice>
                <mc:Fallback>
                  <p:oleObj r:id="rId30" imgW="330159" imgH="406493" progId="">
                    <p:embed/>
                    <p:pic>
                      <p:nvPicPr>
                        <p:cNvPr id="0" name="对象 3791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68" y="96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892" name="对象 37916"/>
            <p:cNvGraphicFramePr>
              <a:graphicFrameLocks noChangeAspect="1"/>
            </p:cNvGraphicFramePr>
            <p:nvPr/>
          </p:nvGraphicFramePr>
          <p:xfrm>
            <a:off x="3600" y="0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024" r:id="rId31" imgW="330159" imgH="406493" progId="">
                    <p:embed/>
                  </p:oleObj>
                </mc:Choice>
                <mc:Fallback>
                  <p:oleObj r:id="rId31" imgW="330159" imgH="406493" progId="">
                    <p:embed/>
                    <p:pic>
                      <p:nvPicPr>
                        <p:cNvPr id="0" name="对象 3791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00" y="0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893" name="对象 37917"/>
            <p:cNvGraphicFramePr>
              <a:graphicFrameLocks noChangeAspect="1"/>
            </p:cNvGraphicFramePr>
            <p:nvPr/>
          </p:nvGraphicFramePr>
          <p:xfrm>
            <a:off x="1056" y="288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025" r:id="rId32" imgW="330159" imgH="406493" progId="">
                    <p:embed/>
                  </p:oleObj>
                </mc:Choice>
                <mc:Fallback>
                  <p:oleObj r:id="rId32" imgW="330159" imgH="406493" progId="">
                    <p:embed/>
                    <p:pic>
                      <p:nvPicPr>
                        <p:cNvPr id="0" name="对象 379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56" y="288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894" name="对象 37918"/>
            <p:cNvGraphicFramePr>
              <a:graphicFrameLocks noChangeAspect="1"/>
            </p:cNvGraphicFramePr>
            <p:nvPr/>
          </p:nvGraphicFramePr>
          <p:xfrm>
            <a:off x="2688" y="432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026" r:id="rId33" imgW="330159" imgH="406493" progId="">
                    <p:embed/>
                  </p:oleObj>
                </mc:Choice>
                <mc:Fallback>
                  <p:oleObj r:id="rId33" imgW="330159" imgH="406493" progId="">
                    <p:embed/>
                    <p:pic>
                      <p:nvPicPr>
                        <p:cNvPr id="0" name="对象 3791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88" y="432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895" name="对象 37919"/>
            <p:cNvGraphicFramePr>
              <a:graphicFrameLocks noChangeAspect="1"/>
            </p:cNvGraphicFramePr>
            <p:nvPr/>
          </p:nvGraphicFramePr>
          <p:xfrm>
            <a:off x="4224" y="96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027" r:id="rId34" imgW="330159" imgH="406493" progId="">
                    <p:embed/>
                  </p:oleObj>
                </mc:Choice>
                <mc:Fallback>
                  <p:oleObj r:id="rId34" imgW="330159" imgH="406493" progId="">
                    <p:embed/>
                    <p:pic>
                      <p:nvPicPr>
                        <p:cNvPr id="0" name="对象 3791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24" y="96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7921" name="组合 37920"/>
          <p:cNvGrpSpPr>
            <a:grpSpLocks noChangeAspect="1"/>
          </p:cNvGrpSpPr>
          <p:nvPr/>
        </p:nvGrpSpPr>
        <p:grpSpPr bwMode="auto">
          <a:xfrm>
            <a:off x="685800" y="4114800"/>
            <a:ext cx="7056438" cy="2489200"/>
            <a:chOff x="0" y="0"/>
            <a:chExt cx="4445" cy="1568"/>
          </a:xfrm>
        </p:grpSpPr>
        <p:graphicFrame>
          <p:nvGraphicFramePr>
            <p:cNvPr id="36897" name="对象 37921"/>
            <p:cNvGraphicFramePr>
              <a:graphicFrameLocks noChangeAspect="1"/>
            </p:cNvGraphicFramePr>
            <p:nvPr/>
          </p:nvGraphicFramePr>
          <p:xfrm>
            <a:off x="1104" y="768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028" r:id="rId35" imgW="330159" imgH="406493" progId="">
                    <p:embed/>
                  </p:oleObj>
                </mc:Choice>
                <mc:Fallback>
                  <p:oleObj r:id="rId35" imgW="330159" imgH="406493" progId="">
                    <p:embed/>
                    <p:pic>
                      <p:nvPicPr>
                        <p:cNvPr id="0" name="对象 3792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04" y="768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898" name="对象 37922"/>
            <p:cNvGraphicFramePr>
              <a:graphicFrameLocks noChangeAspect="1"/>
            </p:cNvGraphicFramePr>
            <p:nvPr/>
          </p:nvGraphicFramePr>
          <p:xfrm>
            <a:off x="1296" y="1008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029" r:id="rId36" imgW="330159" imgH="406493" progId="">
                    <p:embed/>
                  </p:oleObj>
                </mc:Choice>
                <mc:Fallback>
                  <p:oleObj r:id="rId36" imgW="330159" imgH="406493" progId="">
                    <p:embed/>
                    <p:pic>
                      <p:nvPicPr>
                        <p:cNvPr id="0" name="对象 3792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96" y="1008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899" name="对象 37923"/>
            <p:cNvGraphicFramePr>
              <a:graphicFrameLocks noChangeAspect="1"/>
            </p:cNvGraphicFramePr>
            <p:nvPr/>
          </p:nvGraphicFramePr>
          <p:xfrm>
            <a:off x="0" y="1104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030" r:id="rId37" imgW="330159" imgH="406493" progId="">
                    <p:embed/>
                  </p:oleObj>
                </mc:Choice>
                <mc:Fallback>
                  <p:oleObj r:id="rId37" imgW="330159" imgH="406493" progId="">
                    <p:embed/>
                    <p:pic>
                      <p:nvPicPr>
                        <p:cNvPr id="0" name="对象 3792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1104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900" name="对象 37924"/>
            <p:cNvGraphicFramePr>
              <a:graphicFrameLocks noChangeAspect="1"/>
            </p:cNvGraphicFramePr>
            <p:nvPr/>
          </p:nvGraphicFramePr>
          <p:xfrm>
            <a:off x="1776" y="1296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031" r:id="rId38" imgW="330159" imgH="406493" progId="">
                    <p:embed/>
                  </p:oleObj>
                </mc:Choice>
                <mc:Fallback>
                  <p:oleObj r:id="rId38" imgW="330159" imgH="406493" progId="">
                    <p:embed/>
                    <p:pic>
                      <p:nvPicPr>
                        <p:cNvPr id="0" name="对象 3792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76" y="1296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901" name="对象 37925"/>
            <p:cNvGraphicFramePr>
              <a:graphicFrameLocks noChangeAspect="1"/>
            </p:cNvGraphicFramePr>
            <p:nvPr/>
          </p:nvGraphicFramePr>
          <p:xfrm>
            <a:off x="1488" y="240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032" r:id="rId39" imgW="330159" imgH="406493" progId="">
                    <p:embed/>
                  </p:oleObj>
                </mc:Choice>
                <mc:Fallback>
                  <p:oleObj r:id="rId39" imgW="330159" imgH="406493" progId="">
                    <p:embed/>
                    <p:pic>
                      <p:nvPicPr>
                        <p:cNvPr id="0" name="对象 3792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88" y="240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902" name="对象 37926"/>
            <p:cNvGraphicFramePr>
              <a:graphicFrameLocks noChangeAspect="1"/>
            </p:cNvGraphicFramePr>
            <p:nvPr/>
          </p:nvGraphicFramePr>
          <p:xfrm>
            <a:off x="3984" y="192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033" r:id="rId40" imgW="330159" imgH="406493" progId="">
                    <p:embed/>
                  </p:oleObj>
                </mc:Choice>
                <mc:Fallback>
                  <p:oleObj r:id="rId40" imgW="330159" imgH="406493" progId="">
                    <p:embed/>
                    <p:pic>
                      <p:nvPicPr>
                        <p:cNvPr id="0" name="对象 3792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84" y="192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903" name="对象 37927"/>
            <p:cNvGraphicFramePr>
              <a:graphicFrameLocks noChangeAspect="1"/>
            </p:cNvGraphicFramePr>
            <p:nvPr/>
          </p:nvGraphicFramePr>
          <p:xfrm>
            <a:off x="2784" y="96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034" r:id="rId41" imgW="330159" imgH="406493" progId="">
                    <p:embed/>
                  </p:oleObj>
                </mc:Choice>
                <mc:Fallback>
                  <p:oleObj r:id="rId41" imgW="330159" imgH="406493" progId="">
                    <p:embed/>
                    <p:pic>
                      <p:nvPicPr>
                        <p:cNvPr id="0" name="对象 3792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84" y="96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904" name="对象 37928"/>
            <p:cNvGraphicFramePr>
              <a:graphicFrameLocks noChangeAspect="1"/>
            </p:cNvGraphicFramePr>
            <p:nvPr/>
          </p:nvGraphicFramePr>
          <p:xfrm>
            <a:off x="336" y="672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035" r:id="rId42" imgW="330159" imgH="406493" progId="">
                    <p:embed/>
                  </p:oleObj>
                </mc:Choice>
                <mc:Fallback>
                  <p:oleObj r:id="rId42" imgW="330159" imgH="406493" progId="">
                    <p:embed/>
                    <p:pic>
                      <p:nvPicPr>
                        <p:cNvPr id="0" name="对象 3792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6" y="672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905" name="对象 37929"/>
            <p:cNvGraphicFramePr>
              <a:graphicFrameLocks noChangeAspect="1"/>
            </p:cNvGraphicFramePr>
            <p:nvPr/>
          </p:nvGraphicFramePr>
          <p:xfrm>
            <a:off x="1968" y="96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036" r:id="rId43" imgW="330159" imgH="406493" progId="">
                    <p:embed/>
                  </p:oleObj>
                </mc:Choice>
                <mc:Fallback>
                  <p:oleObj r:id="rId43" imgW="330159" imgH="406493" progId="">
                    <p:embed/>
                    <p:pic>
                      <p:nvPicPr>
                        <p:cNvPr id="0" name="对象 3792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68" y="96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906" name="对象 37930"/>
            <p:cNvGraphicFramePr>
              <a:graphicFrameLocks noChangeAspect="1"/>
            </p:cNvGraphicFramePr>
            <p:nvPr/>
          </p:nvGraphicFramePr>
          <p:xfrm>
            <a:off x="3600" y="0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037" r:id="rId44" imgW="330159" imgH="406493" progId="">
                    <p:embed/>
                  </p:oleObj>
                </mc:Choice>
                <mc:Fallback>
                  <p:oleObj r:id="rId44" imgW="330159" imgH="406493" progId="">
                    <p:embed/>
                    <p:pic>
                      <p:nvPicPr>
                        <p:cNvPr id="0" name="对象 3793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00" y="0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907" name="对象 37931"/>
            <p:cNvGraphicFramePr>
              <a:graphicFrameLocks noChangeAspect="1"/>
            </p:cNvGraphicFramePr>
            <p:nvPr/>
          </p:nvGraphicFramePr>
          <p:xfrm>
            <a:off x="1056" y="288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038" r:id="rId45" imgW="330159" imgH="406493" progId="">
                    <p:embed/>
                  </p:oleObj>
                </mc:Choice>
                <mc:Fallback>
                  <p:oleObj r:id="rId45" imgW="330159" imgH="406493" progId="">
                    <p:embed/>
                    <p:pic>
                      <p:nvPicPr>
                        <p:cNvPr id="0" name="对象 3793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56" y="288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908" name="对象 37932"/>
            <p:cNvGraphicFramePr>
              <a:graphicFrameLocks noChangeAspect="1"/>
            </p:cNvGraphicFramePr>
            <p:nvPr/>
          </p:nvGraphicFramePr>
          <p:xfrm>
            <a:off x="2688" y="432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039" r:id="rId46" imgW="330159" imgH="406493" progId="">
                    <p:embed/>
                  </p:oleObj>
                </mc:Choice>
                <mc:Fallback>
                  <p:oleObj r:id="rId46" imgW="330159" imgH="406493" progId="">
                    <p:embed/>
                    <p:pic>
                      <p:nvPicPr>
                        <p:cNvPr id="0" name="对象 3793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88" y="432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6909" name="对象 37933"/>
            <p:cNvGraphicFramePr>
              <a:graphicFrameLocks noChangeAspect="1"/>
            </p:cNvGraphicFramePr>
            <p:nvPr/>
          </p:nvGraphicFramePr>
          <p:xfrm>
            <a:off x="4224" y="96"/>
            <a:ext cx="221" cy="2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040" r:id="rId47" imgW="330159" imgH="406493" progId="">
                    <p:embed/>
                  </p:oleObj>
                </mc:Choice>
                <mc:Fallback>
                  <p:oleObj r:id="rId47" imgW="330159" imgH="406493" progId="">
                    <p:embed/>
                    <p:pic>
                      <p:nvPicPr>
                        <p:cNvPr id="0" name="对象 3793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24" y="96"/>
                          <a:ext cx="221" cy="2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7935" name="组合 37934"/>
          <p:cNvGrpSpPr>
            <a:grpSpLocks/>
          </p:cNvGrpSpPr>
          <p:nvPr/>
        </p:nvGrpSpPr>
        <p:grpSpPr bwMode="auto">
          <a:xfrm>
            <a:off x="1903413" y="2133600"/>
            <a:ext cx="4287837" cy="3973513"/>
            <a:chOff x="-1" y="0"/>
            <a:chExt cx="2701" cy="2503"/>
          </a:xfrm>
        </p:grpSpPr>
        <p:grpSp>
          <p:nvGrpSpPr>
            <p:cNvPr id="36911" name="组合 37935"/>
            <p:cNvGrpSpPr>
              <a:grpSpLocks/>
            </p:cNvGrpSpPr>
            <p:nvPr/>
          </p:nvGrpSpPr>
          <p:grpSpPr bwMode="auto">
            <a:xfrm>
              <a:off x="-1" y="864"/>
              <a:ext cx="2701" cy="1638"/>
              <a:chOff x="-1" y="1"/>
              <a:chExt cx="2701" cy="1697"/>
            </a:xfrm>
          </p:grpSpPr>
          <p:sp>
            <p:nvSpPr>
              <p:cNvPr id="36912" name="新月形 37936"/>
              <p:cNvSpPr>
                <a:spLocks noChangeArrowheads="1"/>
              </p:cNvSpPr>
              <p:nvPr/>
            </p:nvSpPr>
            <p:spPr bwMode="auto">
              <a:xfrm rot="-5752496">
                <a:off x="514" y="-514"/>
                <a:ext cx="1674" cy="2701"/>
              </a:xfrm>
              <a:prstGeom prst="moon">
                <a:avLst>
                  <a:gd name="adj" fmla="val 57972"/>
                </a:avLst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913" name="文本框 37937"/>
              <p:cNvSpPr txBox="1">
                <a:spLocks noChangeArrowheads="1"/>
              </p:cNvSpPr>
              <p:nvPr/>
            </p:nvSpPr>
            <p:spPr bwMode="auto">
              <a:xfrm>
                <a:off x="672" y="624"/>
                <a:ext cx="1602" cy="10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4800" b="1">
                    <a:solidFill>
                      <a:srgbClr val="FF0000"/>
                    </a:solidFill>
                    <a:latin typeface="宋体" pitchFamily="2" charset="-122"/>
                  </a:rPr>
                  <a:t>xīng</a:t>
                </a:r>
                <a:r>
                  <a:rPr lang="zh-CN" altLang="en-US" sz="4800" b="1">
                    <a:solidFill>
                      <a:srgbClr val="FF0000"/>
                    </a:solidFill>
                    <a:latin typeface="Times New Roman" pitchFamily="18" charset="0"/>
                  </a:rPr>
                  <a:t>星</a:t>
                </a:r>
                <a:r>
                  <a:rPr lang="en-US" altLang="zh-CN" sz="4800" b="1">
                    <a:solidFill>
                      <a:srgbClr val="FF0000"/>
                    </a:solidFill>
                    <a:latin typeface="Times New Roman" pitchFamily="18" charset="0"/>
                  </a:rPr>
                  <a:t>(</a:t>
                </a:r>
                <a:r>
                  <a:rPr lang="zh-CN" altLang="en-US" sz="5400" b="1">
                    <a:solidFill>
                      <a:srgbClr val="FF0000"/>
                    </a:solidFill>
                    <a:latin typeface="Times New Roman" pitchFamily="18" charset="0"/>
                  </a:rPr>
                  <a:t>星星</a:t>
                </a:r>
                <a:r>
                  <a:rPr lang="en-US" altLang="zh-CN" sz="4800" b="1">
                    <a:solidFill>
                      <a:srgbClr val="FF0000"/>
                    </a:solidFill>
                    <a:latin typeface="Times New Roman" pitchFamily="18" charset="0"/>
                  </a:rPr>
                  <a:t>)</a:t>
                </a:r>
              </a:p>
            </p:txBody>
          </p:sp>
        </p:grpSp>
        <p:graphicFrame>
          <p:nvGraphicFramePr>
            <p:cNvPr id="36914" name="对象 37938"/>
            <p:cNvGraphicFramePr>
              <a:graphicFrameLocks noChangeAspect="1"/>
            </p:cNvGraphicFramePr>
            <p:nvPr/>
          </p:nvGraphicFramePr>
          <p:xfrm>
            <a:off x="528" y="0"/>
            <a:ext cx="1920" cy="15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041" r:id="rId48" imgW="1027076" imgH="850773" progId="">
                    <p:embed/>
                  </p:oleObj>
                </mc:Choice>
                <mc:Fallback>
                  <p:oleObj r:id="rId48" imgW="1027076" imgH="850773" progId="">
                    <p:embed/>
                    <p:pic>
                      <p:nvPicPr>
                        <p:cNvPr id="0" name="对象 3793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28" y="0"/>
                          <a:ext cx="1920" cy="159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6915" name="动作按钮: 结束 3793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162800" y="5943600"/>
            <a:ext cx="1676400" cy="914400"/>
          </a:xfrm>
          <a:prstGeom prst="actionButtonEnd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79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79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7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79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8"/>
                                            </p:cond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文本框 38913"/>
          <p:cNvSpPr txBox="1">
            <a:spLocks noChangeArrowheads="1"/>
          </p:cNvSpPr>
          <p:nvPr/>
        </p:nvSpPr>
        <p:spPr bwMode="auto">
          <a:xfrm>
            <a:off x="1116013" y="1165225"/>
            <a:ext cx="7937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rgbClr val="0033CC"/>
                </a:solidFill>
                <a:ea typeface="楷体_GB2312" pitchFamily="49" charset="-122"/>
              </a:rPr>
              <a:t>船</a:t>
            </a:r>
          </a:p>
        </p:txBody>
      </p:sp>
      <p:sp>
        <p:nvSpPr>
          <p:cNvPr id="38915" name="文本框 38914"/>
          <p:cNvSpPr txBox="1">
            <a:spLocks noChangeArrowheads="1"/>
          </p:cNvSpPr>
          <p:nvPr/>
        </p:nvSpPr>
        <p:spPr bwMode="auto">
          <a:xfrm>
            <a:off x="2935288" y="2349500"/>
            <a:ext cx="7937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rgbClr val="0033CC"/>
                </a:solidFill>
                <a:ea typeface="楷体_GB2312" pitchFamily="49" charset="-122"/>
              </a:rPr>
              <a:t>见</a:t>
            </a:r>
          </a:p>
        </p:txBody>
      </p:sp>
      <p:sp>
        <p:nvSpPr>
          <p:cNvPr id="38916" name="文本框 38915"/>
          <p:cNvSpPr txBox="1">
            <a:spLocks noChangeArrowheads="1"/>
          </p:cNvSpPr>
          <p:nvPr/>
        </p:nvSpPr>
        <p:spPr bwMode="auto">
          <a:xfrm>
            <a:off x="4951413" y="1196975"/>
            <a:ext cx="7937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rgbClr val="0033CC"/>
                </a:solidFill>
                <a:ea typeface="楷体_GB2312" pitchFamily="49" charset="-122"/>
              </a:rPr>
              <a:t>坐</a:t>
            </a:r>
          </a:p>
        </p:txBody>
      </p:sp>
      <p:sp>
        <p:nvSpPr>
          <p:cNvPr id="38917" name="文本框 38916"/>
          <p:cNvSpPr txBox="1">
            <a:spLocks noChangeArrowheads="1"/>
          </p:cNvSpPr>
          <p:nvPr/>
        </p:nvSpPr>
        <p:spPr bwMode="auto">
          <a:xfrm>
            <a:off x="1116013" y="2357438"/>
            <a:ext cx="79375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rgbClr val="0033CC"/>
                </a:solidFill>
                <a:ea typeface="楷体_GB2312" pitchFamily="49" charset="-122"/>
              </a:rPr>
              <a:t>看</a:t>
            </a:r>
          </a:p>
        </p:txBody>
      </p:sp>
      <p:sp>
        <p:nvSpPr>
          <p:cNvPr id="38918" name="文本框 38917"/>
          <p:cNvSpPr txBox="1">
            <a:spLocks noChangeArrowheads="1"/>
          </p:cNvSpPr>
          <p:nvPr/>
        </p:nvSpPr>
        <p:spPr bwMode="auto">
          <a:xfrm>
            <a:off x="2935288" y="1196975"/>
            <a:ext cx="7937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rgbClr val="0033CC"/>
                </a:solidFill>
                <a:ea typeface="楷体_GB2312" pitchFamily="49" charset="-122"/>
              </a:rPr>
              <a:t>弯</a:t>
            </a:r>
          </a:p>
        </p:txBody>
      </p:sp>
      <p:sp>
        <p:nvSpPr>
          <p:cNvPr id="38919" name="文本框 38918"/>
          <p:cNvSpPr txBox="1">
            <a:spLocks noChangeArrowheads="1"/>
          </p:cNvSpPr>
          <p:nvPr/>
        </p:nvSpPr>
        <p:spPr bwMode="auto">
          <a:xfrm>
            <a:off x="4951413" y="2349500"/>
            <a:ext cx="7937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rgbClr val="0033CC"/>
                </a:solidFill>
                <a:ea typeface="楷体_GB2312" pitchFamily="49" charset="-122"/>
              </a:rPr>
              <a:t>闪</a:t>
            </a:r>
          </a:p>
        </p:txBody>
      </p:sp>
      <p:sp>
        <p:nvSpPr>
          <p:cNvPr id="38920" name="文本框 38919"/>
          <p:cNvSpPr txBox="1">
            <a:spLocks noChangeArrowheads="1"/>
          </p:cNvSpPr>
          <p:nvPr/>
        </p:nvSpPr>
        <p:spPr bwMode="auto">
          <a:xfrm>
            <a:off x="2935288" y="3573463"/>
            <a:ext cx="79375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rgbClr val="0033CC"/>
                </a:solidFill>
                <a:ea typeface="楷体_GB2312" pitchFamily="49" charset="-122"/>
              </a:rPr>
              <a:t>蓝</a:t>
            </a:r>
          </a:p>
        </p:txBody>
      </p:sp>
      <p:sp>
        <p:nvSpPr>
          <p:cNvPr id="38921" name="文本框 38920"/>
          <p:cNvSpPr txBox="1">
            <a:spLocks noChangeArrowheads="1"/>
          </p:cNvSpPr>
          <p:nvPr/>
        </p:nvSpPr>
        <p:spPr bwMode="auto">
          <a:xfrm>
            <a:off x="6824663" y="1196975"/>
            <a:ext cx="7937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rgbClr val="0033CC"/>
                </a:solidFill>
                <a:ea typeface="楷体_GB2312" pitchFamily="49" charset="-122"/>
              </a:rPr>
              <a:t>只</a:t>
            </a:r>
          </a:p>
        </p:txBody>
      </p:sp>
      <p:sp>
        <p:nvSpPr>
          <p:cNvPr id="38922" name="文本框 38921"/>
          <p:cNvSpPr txBox="1">
            <a:spLocks noChangeArrowheads="1"/>
          </p:cNvSpPr>
          <p:nvPr/>
        </p:nvSpPr>
        <p:spPr bwMode="auto">
          <a:xfrm>
            <a:off x="6823075" y="2349500"/>
            <a:ext cx="7937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>
                <a:solidFill>
                  <a:srgbClr val="0033CC"/>
                </a:solidFill>
                <a:ea typeface="楷体_GB2312" pitchFamily="49" charset="-122"/>
              </a:rPr>
              <a:t>星</a:t>
            </a:r>
          </a:p>
        </p:txBody>
      </p:sp>
      <p:sp>
        <p:nvSpPr>
          <p:cNvPr id="38923" name="文本框 38922"/>
          <p:cNvSpPr txBox="1">
            <a:spLocks noChangeArrowheads="1"/>
          </p:cNvSpPr>
          <p:nvPr/>
        </p:nvSpPr>
        <p:spPr bwMode="auto">
          <a:xfrm>
            <a:off x="1566863" y="1374775"/>
            <a:ext cx="14033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ea typeface="楷体_GB2312" pitchFamily="49" charset="-122"/>
              </a:rPr>
              <a:t>（舟）</a:t>
            </a:r>
          </a:p>
        </p:txBody>
      </p:sp>
      <p:sp>
        <p:nvSpPr>
          <p:cNvPr id="38924" name="文本框 38923"/>
          <p:cNvSpPr txBox="1">
            <a:spLocks noChangeArrowheads="1"/>
          </p:cNvSpPr>
          <p:nvPr/>
        </p:nvSpPr>
        <p:spPr bwMode="auto">
          <a:xfrm>
            <a:off x="3476625" y="1409700"/>
            <a:ext cx="14033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ea typeface="楷体_GB2312" pitchFamily="49" charset="-122"/>
              </a:rPr>
              <a:t>（弓）</a:t>
            </a:r>
          </a:p>
        </p:txBody>
      </p:sp>
      <p:sp>
        <p:nvSpPr>
          <p:cNvPr id="38925" name="文本框 38924"/>
          <p:cNvSpPr txBox="1">
            <a:spLocks noChangeArrowheads="1"/>
          </p:cNvSpPr>
          <p:nvPr/>
        </p:nvSpPr>
        <p:spPr bwMode="auto">
          <a:xfrm>
            <a:off x="5492750" y="1412875"/>
            <a:ext cx="14033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ea typeface="楷体_GB2312" pitchFamily="49" charset="-122"/>
              </a:rPr>
              <a:t>（土）</a:t>
            </a:r>
          </a:p>
        </p:txBody>
      </p:sp>
      <p:sp>
        <p:nvSpPr>
          <p:cNvPr id="38926" name="文本框 38925"/>
          <p:cNvSpPr txBox="1">
            <a:spLocks noChangeArrowheads="1"/>
          </p:cNvSpPr>
          <p:nvPr/>
        </p:nvSpPr>
        <p:spPr bwMode="auto">
          <a:xfrm>
            <a:off x="7272338" y="1412875"/>
            <a:ext cx="14033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ea typeface="楷体_GB2312" pitchFamily="49" charset="-122"/>
              </a:rPr>
              <a:t>（口）</a:t>
            </a:r>
          </a:p>
        </p:txBody>
      </p:sp>
      <p:sp>
        <p:nvSpPr>
          <p:cNvPr id="38927" name="文本框 38926"/>
          <p:cNvSpPr txBox="1">
            <a:spLocks noChangeArrowheads="1"/>
          </p:cNvSpPr>
          <p:nvPr/>
        </p:nvSpPr>
        <p:spPr bwMode="auto">
          <a:xfrm>
            <a:off x="1566863" y="2524125"/>
            <a:ext cx="14033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ea typeface="楷体_GB2312" pitchFamily="49" charset="-122"/>
              </a:rPr>
              <a:t>（目）</a:t>
            </a:r>
          </a:p>
        </p:txBody>
      </p:sp>
      <p:sp>
        <p:nvSpPr>
          <p:cNvPr id="38928" name="文本框 38927"/>
          <p:cNvSpPr txBox="1">
            <a:spLocks noChangeArrowheads="1"/>
          </p:cNvSpPr>
          <p:nvPr/>
        </p:nvSpPr>
        <p:spPr bwMode="auto">
          <a:xfrm>
            <a:off x="3476625" y="2559050"/>
            <a:ext cx="14033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ea typeface="楷体_GB2312" pitchFamily="49" charset="-122"/>
              </a:rPr>
              <a:t>（见）</a:t>
            </a:r>
          </a:p>
        </p:txBody>
      </p:sp>
      <p:sp>
        <p:nvSpPr>
          <p:cNvPr id="38929" name="文本框 38928"/>
          <p:cNvSpPr txBox="1">
            <a:spLocks noChangeArrowheads="1"/>
          </p:cNvSpPr>
          <p:nvPr/>
        </p:nvSpPr>
        <p:spPr bwMode="auto">
          <a:xfrm>
            <a:off x="5492750" y="2562225"/>
            <a:ext cx="14033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ea typeface="楷体_GB2312" pitchFamily="49" charset="-122"/>
              </a:rPr>
              <a:t>（门）</a:t>
            </a:r>
          </a:p>
        </p:txBody>
      </p:sp>
      <p:sp>
        <p:nvSpPr>
          <p:cNvPr id="38930" name="文本框 38929"/>
          <p:cNvSpPr txBox="1">
            <a:spLocks noChangeArrowheads="1"/>
          </p:cNvSpPr>
          <p:nvPr/>
        </p:nvSpPr>
        <p:spPr bwMode="auto">
          <a:xfrm>
            <a:off x="7272338" y="2562225"/>
            <a:ext cx="14033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ea typeface="楷体_GB2312" pitchFamily="49" charset="-122"/>
              </a:rPr>
              <a:t>（日）</a:t>
            </a:r>
          </a:p>
        </p:txBody>
      </p:sp>
      <p:sp>
        <p:nvSpPr>
          <p:cNvPr id="38931" name="文本框 38930"/>
          <p:cNvSpPr txBox="1">
            <a:spLocks noChangeArrowheads="1"/>
          </p:cNvSpPr>
          <p:nvPr/>
        </p:nvSpPr>
        <p:spPr bwMode="auto">
          <a:xfrm>
            <a:off x="3476625" y="3751263"/>
            <a:ext cx="14033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ea typeface="楷体_GB2312" pitchFamily="49" charset="-122"/>
              </a:rPr>
              <a:t>（艹）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  <p:bldP spid="38915" grpId="0"/>
      <p:bldP spid="38916" grpId="0"/>
      <p:bldP spid="38917" grpId="0"/>
      <p:bldP spid="38918" grpId="0"/>
      <p:bldP spid="38919" grpId="0"/>
      <p:bldP spid="38920" grpId="0"/>
      <p:bldP spid="38921" grpId="0"/>
      <p:bldP spid="38922" grpId="0"/>
      <p:bldP spid="38923" grpId="0"/>
      <p:bldP spid="38924" grpId="0"/>
      <p:bldP spid="38925" grpId="0"/>
      <p:bldP spid="38926" grpId="0"/>
      <p:bldP spid="38927" grpId="0"/>
      <p:bldP spid="38928" grpId="0"/>
      <p:bldP spid="38929" grpId="0"/>
      <p:bldP spid="38930" grpId="0"/>
      <p:bldP spid="3893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99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文本框 39937"/>
          <p:cNvSpPr txBox="1">
            <a:spLocks noChangeArrowheads="1"/>
          </p:cNvSpPr>
          <p:nvPr/>
        </p:nvSpPr>
        <p:spPr bwMode="auto">
          <a:xfrm>
            <a:off x="2843213" y="814388"/>
            <a:ext cx="313055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0033CC"/>
                </a:solidFill>
                <a:ea typeface="楷体_GB2312" pitchFamily="49" charset="-122"/>
              </a:rPr>
              <a:t>小 小 的 船</a:t>
            </a:r>
          </a:p>
        </p:txBody>
      </p:sp>
      <p:sp>
        <p:nvSpPr>
          <p:cNvPr id="38915" name="文本框 39938"/>
          <p:cNvSpPr txBox="1">
            <a:spLocks noChangeArrowheads="1"/>
          </p:cNvSpPr>
          <p:nvPr/>
        </p:nvSpPr>
        <p:spPr bwMode="auto">
          <a:xfrm>
            <a:off x="107950" y="1270000"/>
            <a:ext cx="9036050" cy="49675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 sz="4400" b="1" dirty="0">
                <a:solidFill>
                  <a:srgbClr val="0033CC"/>
                </a:solidFill>
                <a:ea typeface="楷体_GB2312" pitchFamily="49" charset="-122"/>
              </a:rPr>
              <a:t>弯 弯 的 月 儿 小 小 的 船 。</a:t>
            </a:r>
          </a:p>
          <a:p>
            <a:pPr>
              <a:lnSpc>
                <a:spcPct val="180000"/>
              </a:lnSpc>
            </a:pPr>
            <a:r>
              <a:rPr lang="zh-CN" altLang="en-US" sz="4400" b="1" dirty="0">
                <a:solidFill>
                  <a:srgbClr val="0033CC"/>
                </a:solidFill>
                <a:ea typeface="楷体_GB2312" pitchFamily="49" charset="-122"/>
              </a:rPr>
              <a:t>小 小 的 船 儿 两 头 尖 。</a:t>
            </a:r>
          </a:p>
          <a:p>
            <a:pPr>
              <a:lnSpc>
                <a:spcPct val="180000"/>
              </a:lnSpc>
            </a:pPr>
            <a:r>
              <a:rPr lang="zh-CN" altLang="en-US" sz="4400" b="1" dirty="0">
                <a:solidFill>
                  <a:srgbClr val="0033CC"/>
                </a:solidFill>
                <a:ea typeface="楷体_GB2312" pitchFamily="49" charset="-122"/>
              </a:rPr>
              <a:t>我 在 小 小 的 船 里 坐 ，</a:t>
            </a:r>
          </a:p>
          <a:p>
            <a:pPr>
              <a:lnSpc>
                <a:spcPct val="180000"/>
              </a:lnSpc>
            </a:pPr>
            <a:r>
              <a:rPr lang="zh-CN" altLang="en-US" sz="4400" b="1" dirty="0">
                <a:solidFill>
                  <a:srgbClr val="0033CC"/>
                </a:solidFill>
                <a:ea typeface="楷体_GB2312" pitchFamily="49" charset="-122"/>
              </a:rPr>
              <a:t>只 看 见 闪 闪 的 星 星 蓝 蓝 的 天 。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938" name="组合 40961"/>
          <p:cNvGrpSpPr>
            <a:grpSpLocks/>
          </p:cNvGrpSpPr>
          <p:nvPr/>
        </p:nvGrpSpPr>
        <p:grpSpPr bwMode="auto">
          <a:xfrm>
            <a:off x="57150" y="2159000"/>
            <a:ext cx="4370388" cy="4654550"/>
            <a:chOff x="0" y="0"/>
            <a:chExt cx="3120" cy="2688"/>
          </a:xfrm>
        </p:grpSpPr>
        <p:sp>
          <p:nvSpPr>
            <p:cNvPr id="39939" name="直接连接符 40962"/>
            <p:cNvSpPr>
              <a:spLocks noChangeShapeType="1"/>
            </p:cNvSpPr>
            <p:nvPr/>
          </p:nvSpPr>
          <p:spPr bwMode="auto">
            <a:xfrm>
              <a:off x="0" y="1325"/>
              <a:ext cx="3120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40" name="直接连接符 40963"/>
            <p:cNvSpPr>
              <a:spLocks noChangeShapeType="1"/>
            </p:cNvSpPr>
            <p:nvPr/>
          </p:nvSpPr>
          <p:spPr bwMode="auto">
            <a:xfrm>
              <a:off x="1560" y="0"/>
              <a:ext cx="0" cy="2688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41" name="矩形 40964"/>
            <p:cNvSpPr>
              <a:spLocks noChangeArrowheads="1"/>
            </p:cNvSpPr>
            <p:nvPr/>
          </p:nvSpPr>
          <p:spPr bwMode="auto">
            <a:xfrm>
              <a:off x="0" y="0"/>
              <a:ext cx="3120" cy="2650"/>
            </a:xfrm>
            <a:prstGeom prst="rect">
              <a:avLst/>
            </a:prstGeom>
            <a:noFill/>
            <a:ln w="38100">
              <a:solidFill>
                <a:srgbClr val="FF33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9942" name="文本框 40965"/>
          <p:cNvSpPr txBox="1">
            <a:spLocks noChangeArrowheads="1"/>
          </p:cNvSpPr>
          <p:nvPr/>
        </p:nvSpPr>
        <p:spPr bwMode="auto">
          <a:xfrm>
            <a:off x="366713" y="1960563"/>
            <a:ext cx="3994150" cy="466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0000">
                <a:ea typeface="楷体_GB2312" pitchFamily="49" charset="-122"/>
              </a:rPr>
              <a:t>见</a:t>
            </a:r>
          </a:p>
        </p:txBody>
      </p:sp>
      <p:sp>
        <p:nvSpPr>
          <p:cNvPr id="39943" name="矩形 40966"/>
          <p:cNvSpPr>
            <a:spLocks noChangeArrowheads="1" noChangeShapeType="1" noTextEdit="1"/>
          </p:cNvSpPr>
          <p:nvPr/>
        </p:nvSpPr>
        <p:spPr bwMode="auto">
          <a:xfrm>
            <a:off x="1042988" y="333375"/>
            <a:ext cx="2447925" cy="1441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黑体"/>
                <a:ea typeface="黑体"/>
              </a:rPr>
              <a:t>jiàn</a:t>
            </a:r>
            <a:endParaRPr lang="zh-CN" altLang="en-US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FF"/>
              </a:solidFill>
              <a:latin typeface="黑体"/>
              <a:ea typeface="黑体"/>
            </a:endParaRPr>
          </a:p>
        </p:txBody>
      </p:sp>
      <p:sp>
        <p:nvSpPr>
          <p:cNvPr id="39944" name="任意多边形 40967"/>
          <p:cNvSpPr>
            <a:spLocks noEditPoints="1" noChangeArrowheads="1"/>
          </p:cNvSpPr>
          <p:nvPr/>
        </p:nvSpPr>
        <p:spPr bwMode="auto">
          <a:xfrm>
            <a:off x="7443788" y="4652963"/>
            <a:ext cx="1700212" cy="1504950"/>
          </a:xfrm>
          <a:custGeom>
            <a:avLst/>
            <a:gdLst>
              <a:gd name="T0" fmla="*/ 326 w 1071"/>
              <a:gd name="T1" fmla="*/ 78 h 948"/>
              <a:gd name="T2" fmla="*/ 326 w 1071"/>
              <a:gd name="T3" fmla="*/ 389 h 948"/>
              <a:gd name="T4" fmla="*/ 312 w 1071"/>
              <a:gd name="T5" fmla="*/ 531 h 948"/>
              <a:gd name="T6" fmla="*/ 291 w 1071"/>
              <a:gd name="T7" fmla="*/ 573 h 948"/>
              <a:gd name="T8" fmla="*/ 255 w 1071"/>
              <a:gd name="T9" fmla="*/ 516 h 948"/>
              <a:gd name="T10" fmla="*/ 263 w 1071"/>
              <a:gd name="T11" fmla="*/ 417 h 948"/>
              <a:gd name="T12" fmla="*/ 270 w 1071"/>
              <a:gd name="T13" fmla="*/ 233 h 948"/>
              <a:gd name="T14" fmla="*/ 248 w 1071"/>
              <a:gd name="T15" fmla="*/ 78 h 948"/>
              <a:gd name="T16" fmla="*/ 426 w 1071"/>
              <a:gd name="T17" fmla="*/ 106 h 948"/>
              <a:gd name="T18" fmla="*/ 319 w 1071"/>
              <a:gd name="T19" fmla="*/ 78 h 948"/>
              <a:gd name="T20" fmla="*/ 440 w 1071"/>
              <a:gd name="T21" fmla="*/ 57 h 948"/>
              <a:gd name="T22" fmla="*/ 589 w 1071"/>
              <a:gd name="T23" fmla="*/ 35 h 948"/>
              <a:gd name="T24" fmla="*/ 660 w 1071"/>
              <a:gd name="T25" fmla="*/ 7 h 948"/>
              <a:gd name="T26" fmla="*/ 738 w 1071"/>
              <a:gd name="T27" fmla="*/ 35 h 948"/>
              <a:gd name="T28" fmla="*/ 766 w 1071"/>
              <a:gd name="T29" fmla="*/ 92 h 948"/>
              <a:gd name="T30" fmla="*/ 745 w 1071"/>
              <a:gd name="T31" fmla="*/ 141 h 948"/>
              <a:gd name="T32" fmla="*/ 738 w 1071"/>
              <a:gd name="T33" fmla="*/ 276 h 948"/>
              <a:gd name="T34" fmla="*/ 730 w 1071"/>
              <a:gd name="T35" fmla="*/ 538 h 948"/>
              <a:gd name="T36" fmla="*/ 695 w 1071"/>
              <a:gd name="T37" fmla="*/ 573 h 948"/>
              <a:gd name="T38" fmla="*/ 660 w 1071"/>
              <a:gd name="T39" fmla="*/ 488 h 948"/>
              <a:gd name="T40" fmla="*/ 667 w 1071"/>
              <a:gd name="T41" fmla="*/ 396 h 948"/>
              <a:gd name="T42" fmla="*/ 674 w 1071"/>
              <a:gd name="T43" fmla="*/ 170 h 948"/>
              <a:gd name="T44" fmla="*/ 667 w 1071"/>
              <a:gd name="T45" fmla="*/ 85 h 948"/>
              <a:gd name="T46" fmla="*/ 596 w 1071"/>
              <a:gd name="T47" fmla="*/ 78 h 948"/>
              <a:gd name="T48" fmla="*/ 468 w 1071"/>
              <a:gd name="T49" fmla="*/ 106 h 948"/>
              <a:gd name="T50" fmla="*/ 1007 w 1071"/>
              <a:gd name="T51" fmla="*/ 637 h 948"/>
              <a:gd name="T52" fmla="*/ 1021 w 1071"/>
              <a:gd name="T53" fmla="*/ 630 h 948"/>
              <a:gd name="T54" fmla="*/ 1057 w 1071"/>
              <a:gd name="T55" fmla="*/ 778 h 948"/>
              <a:gd name="T56" fmla="*/ 1057 w 1071"/>
              <a:gd name="T57" fmla="*/ 870 h 948"/>
              <a:gd name="T58" fmla="*/ 943 w 1071"/>
              <a:gd name="T59" fmla="*/ 927 h 948"/>
              <a:gd name="T60" fmla="*/ 730 w 1071"/>
              <a:gd name="T61" fmla="*/ 948 h 948"/>
              <a:gd name="T62" fmla="*/ 574 w 1071"/>
              <a:gd name="T63" fmla="*/ 912 h 948"/>
              <a:gd name="T64" fmla="*/ 525 w 1071"/>
              <a:gd name="T65" fmla="*/ 750 h 948"/>
              <a:gd name="T66" fmla="*/ 525 w 1071"/>
              <a:gd name="T67" fmla="*/ 615 h 948"/>
              <a:gd name="T68" fmla="*/ 518 w 1071"/>
              <a:gd name="T69" fmla="*/ 545 h 948"/>
              <a:gd name="T70" fmla="*/ 525 w 1071"/>
              <a:gd name="T71" fmla="*/ 509 h 948"/>
              <a:gd name="T72" fmla="*/ 582 w 1071"/>
              <a:gd name="T73" fmla="*/ 538 h 948"/>
              <a:gd name="T74" fmla="*/ 574 w 1071"/>
              <a:gd name="T75" fmla="*/ 672 h 948"/>
              <a:gd name="T76" fmla="*/ 596 w 1071"/>
              <a:gd name="T77" fmla="*/ 828 h 948"/>
              <a:gd name="T78" fmla="*/ 674 w 1071"/>
              <a:gd name="T79" fmla="*/ 870 h 948"/>
              <a:gd name="T80" fmla="*/ 858 w 1071"/>
              <a:gd name="T81" fmla="*/ 863 h 948"/>
              <a:gd name="T82" fmla="*/ 964 w 1071"/>
              <a:gd name="T83" fmla="*/ 806 h 948"/>
              <a:gd name="T84" fmla="*/ 993 w 1071"/>
              <a:gd name="T85" fmla="*/ 700 h 948"/>
              <a:gd name="T86" fmla="*/ 326 w 1071"/>
              <a:gd name="T87" fmla="*/ 778 h 948"/>
              <a:gd name="T88" fmla="*/ 142 w 1071"/>
              <a:gd name="T89" fmla="*/ 898 h 948"/>
              <a:gd name="T90" fmla="*/ 7 w 1071"/>
              <a:gd name="T91" fmla="*/ 941 h 948"/>
              <a:gd name="T92" fmla="*/ 14 w 1071"/>
              <a:gd name="T93" fmla="*/ 927 h 948"/>
              <a:gd name="T94" fmla="*/ 114 w 1071"/>
              <a:gd name="T95" fmla="*/ 870 h 948"/>
              <a:gd name="T96" fmla="*/ 348 w 1071"/>
              <a:gd name="T97" fmla="*/ 665 h 948"/>
              <a:gd name="T98" fmla="*/ 447 w 1071"/>
              <a:gd name="T99" fmla="*/ 396 h 948"/>
              <a:gd name="T100" fmla="*/ 440 w 1071"/>
              <a:gd name="T101" fmla="*/ 226 h 948"/>
              <a:gd name="T102" fmla="*/ 426 w 1071"/>
              <a:gd name="T103" fmla="*/ 184 h 948"/>
              <a:gd name="T104" fmla="*/ 489 w 1071"/>
              <a:gd name="T105" fmla="*/ 191 h 948"/>
              <a:gd name="T106" fmla="*/ 525 w 1071"/>
              <a:gd name="T107" fmla="*/ 241 h 948"/>
              <a:gd name="T108" fmla="*/ 497 w 1071"/>
              <a:gd name="T109" fmla="*/ 488 h 9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071" h="948">
                <a:moveTo>
                  <a:pt x="255" y="64"/>
                </a:moveTo>
                <a:lnTo>
                  <a:pt x="270" y="64"/>
                </a:lnTo>
                <a:lnTo>
                  <a:pt x="284" y="64"/>
                </a:lnTo>
                <a:lnTo>
                  <a:pt x="305" y="71"/>
                </a:lnTo>
                <a:lnTo>
                  <a:pt x="326" y="78"/>
                </a:lnTo>
                <a:lnTo>
                  <a:pt x="326" y="156"/>
                </a:lnTo>
                <a:lnTo>
                  <a:pt x="326" y="226"/>
                </a:lnTo>
                <a:lnTo>
                  <a:pt x="326" y="290"/>
                </a:lnTo>
                <a:lnTo>
                  <a:pt x="326" y="347"/>
                </a:lnTo>
                <a:lnTo>
                  <a:pt x="326" y="389"/>
                </a:lnTo>
                <a:lnTo>
                  <a:pt x="326" y="431"/>
                </a:lnTo>
                <a:lnTo>
                  <a:pt x="319" y="460"/>
                </a:lnTo>
                <a:lnTo>
                  <a:pt x="319" y="488"/>
                </a:lnTo>
                <a:lnTo>
                  <a:pt x="319" y="509"/>
                </a:lnTo>
                <a:lnTo>
                  <a:pt x="312" y="531"/>
                </a:lnTo>
                <a:lnTo>
                  <a:pt x="312" y="545"/>
                </a:lnTo>
                <a:lnTo>
                  <a:pt x="305" y="552"/>
                </a:lnTo>
                <a:lnTo>
                  <a:pt x="298" y="573"/>
                </a:lnTo>
                <a:lnTo>
                  <a:pt x="291" y="573"/>
                </a:lnTo>
                <a:lnTo>
                  <a:pt x="284" y="566"/>
                </a:lnTo>
                <a:lnTo>
                  <a:pt x="277" y="559"/>
                </a:lnTo>
                <a:lnTo>
                  <a:pt x="270" y="545"/>
                </a:lnTo>
                <a:lnTo>
                  <a:pt x="263" y="531"/>
                </a:lnTo>
                <a:lnTo>
                  <a:pt x="255" y="516"/>
                </a:lnTo>
                <a:lnTo>
                  <a:pt x="255" y="495"/>
                </a:lnTo>
                <a:lnTo>
                  <a:pt x="255" y="481"/>
                </a:lnTo>
                <a:lnTo>
                  <a:pt x="255" y="467"/>
                </a:lnTo>
                <a:lnTo>
                  <a:pt x="255" y="446"/>
                </a:lnTo>
                <a:lnTo>
                  <a:pt x="263" y="417"/>
                </a:lnTo>
                <a:lnTo>
                  <a:pt x="263" y="389"/>
                </a:lnTo>
                <a:lnTo>
                  <a:pt x="270" y="354"/>
                </a:lnTo>
                <a:lnTo>
                  <a:pt x="270" y="318"/>
                </a:lnTo>
                <a:lnTo>
                  <a:pt x="270" y="276"/>
                </a:lnTo>
                <a:lnTo>
                  <a:pt x="270" y="233"/>
                </a:lnTo>
                <a:lnTo>
                  <a:pt x="263" y="191"/>
                </a:lnTo>
                <a:lnTo>
                  <a:pt x="263" y="156"/>
                </a:lnTo>
                <a:lnTo>
                  <a:pt x="255" y="120"/>
                </a:lnTo>
                <a:lnTo>
                  <a:pt x="248" y="99"/>
                </a:lnTo>
                <a:lnTo>
                  <a:pt x="248" y="78"/>
                </a:lnTo>
                <a:lnTo>
                  <a:pt x="248" y="71"/>
                </a:lnTo>
                <a:lnTo>
                  <a:pt x="255" y="64"/>
                </a:lnTo>
                <a:close/>
                <a:moveTo>
                  <a:pt x="468" y="106"/>
                </a:moveTo>
                <a:lnTo>
                  <a:pt x="426" y="106"/>
                </a:lnTo>
                <a:lnTo>
                  <a:pt x="383" y="113"/>
                </a:lnTo>
                <a:lnTo>
                  <a:pt x="291" y="120"/>
                </a:lnTo>
                <a:lnTo>
                  <a:pt x="291" y="78"/>
                </a:lnTo>
                <a:lnTo>
                  <a:pt x="305" y="78"/>
                </a:lnTo>
                <a:lnTo>
                  <a:pt x="319" y="78"/>
                </a:lnTo>
                <a:lnTo>
                  <a:pt x="333" y="78"/>
                </a:lnTo>
                <a:lnTo>
                  <a:pt x="355" y="71"/>
                </a:lnTo>
                <a:lnTo>
                  <a:pt x="383" y="71"/>
                </a:lnTo>
                <a:lnTo>
                  <a:pt x="411" y="64"/>
                </a:lnTo>
                <a:lnTo>
                  <a:pt x="440" y="57"/>
                </a:lnTo>
                <a:lnTo>
                  <a:pt x="475" y="50"/>
                </a:lnTo>
                <a:lnTo>
                  <a:pt x="511" y="50"/>
                </a:lnTo>
                <a:lnTo>
                  <a:pt x="539" y="42"/>
                </a:lnTo>
                <a:lnTo>
                  <a:pt x="567" y="35"/>
                </a:lnTo>
                <a:lnTo>
                  <a:pt x="589" y="35"/>
                </a:lnTo>
                <a:lnTo>
                  <a:pt x="610" y="28"/>
                </a:lnTo>
                <a:lnTo>
                  <a:pt x="624" y="21"/>
                </a:lnTo>
                <a:lnTo>
                  <a:pt x="638" y="21"/>
                </a:lnTo>
                <a:lnTo>
                  <a:pt x="645" y="14"/>
                </a:lnTo>
                <a:lnTo>
                  <a:pt x="660" y="7"/>
                </a:lnTo>
                <a:lnTo>
                  <a:pt x="674" y="0"/>
                </a:lnTo>
                <a:lnTo>
                  <a:pt x="681" y="7"/>
                </a:lnTo>
                <a:lnTo>
                  <a:pt x="695" y="14"/>
                </a:lnTo>
                <a:lnTo>
                  <a:pt x="716" y="21"/>
                </a:lnTo>
                <a:lnTo>
                  <a:pt x="738" y="35"/>
                </a:lnTo>
                <a:lnTo>
                  <a:pt x="752" y="50"/>
                </a:lnTo>
                <a:lnTo>
                  <a:pt x="766" y="64"/>
                </a:lnTo>
                <a:lnTo>
                  <a:pt x="773" y="71"/>
                </a:lnTo>
                <a:lnTo>
                  <a:pt x="780" y="78"/>
                </a:lnTo>
                <a:lnTo>
                  <a:pt x="766" y="92"/>
                </a:lnTo>
                <a:lnTo>
                  <a:pt x="766" y="99"/>
                </a:lnTo>
                <a:lnTo>
                  <a:pt x="752" y="106"/>
                </a:lnTo>
                <a:lnTo>
                  <a:pt x="752" y="113"/>
                </a:lnTo>
                <a:lnTo>
                  <a:pt x="745" y="127"/>
                </a:lnTo>
                <a:lnTo>
                  <a:pt x="745" y="141"/>
                </a:lnTo>
                <a:lnTo>
                  <a:pt x="738" y="163"/>
                </a:lnTo>
                <a:lnTo>
                  <a:pt x="738" y="184"/>
                </a:lnTo>
                <a:lnTo>
                  <a:pt x="738" y="212"/>
                </a:lnTo>
                <a:lnTo>
                  <a:pt x="738" y="241"/>
                </a:lnTo>
                <a:lnTo>
                  <a:pt x="738" y="276"/>
                </a:lnTo>
                <a:lnTo>
                  <a:pt x="738" y="347"/>
                </a:lnTo>
                <a:lnTo>
                  <a:pt x="738" y="410"/>
                </a:lnTo>
                <a:lnTo>
                  <a:pt x="730" y="460"/>
                </a:lnTo>
                <a:lnTo>
                  <a:pt x="730" y="509"/>
                </a:lnTo>
                <a:lnTo>
                  <a:pt x="730" y="538"/>
                </a:lnTo>
                <a:lnTo>
                  <a:pt x="723" y="566"/>
                </a:lnTo>
                <a:lnTo>
                  <a:pt x="716" y="580"/>
                </a:lnTo>
                <a:lnTo>
                  <a:pt x="709" y="587"/>
                </a:lnTo>
                <a:lnTo>
                  <a:pt x="702" y="580"/>
                </a:lnTo>
                <a:lnTo>
                  <a:pt x="695" y="573"/>
                </a:lnTo>
                <a:lnTo>
                  <a:pt x="688" y="559"/>
                </a:lnTo>
                <a:lnTo>
                  <a:pt x="674" y="538"/>
                </a:lnTo>
                <a:lnTo>
                  <a:pt x="667" y="509"/>
                </a:lnTo>
                <a:lnTo>
                  <a:pt x="660" y="495"/>
                </a:lnTo>
                <a:lnTo>
                  <a:pt x="660" y="488"/>
                </a:lnTo>
                <a:lnTo>
                  <a:pt x="660" y="481"/>
                </a:lnTo>
                <a:lnTo>
                  <a:pt x="660" y="474"/>
                </a:lnTo>
                <a:lnTo>
                  <a:pt x="660" y="453"/>
                </a:lnTo>
                <a:lnTo>
                  <a:pt x="660" y="431"/>
                </a:lnTo>
                <a:lnTo>
                  <a:pt x="667" y="396"/>
                </a:lnTo>
                <a:lnTo>
                  <a:pt x="667" y="354"/>
                </a:lnTo>
                <a:lnTo>
                  <a:pt x="674" y="311"/>
                </a:lnTo>
                <a:lnTo>
                  <a:pt x="674" y="255"/>
                </a:lnTo>
                <a:lnTo>
                  <a:pt x="674" y="198"/>
                </a:lnTo>
                <a:lnTo>
                  <a:pt x="674" y="170"/>
                </a:lnTo>
                <a:lnTo>
                  <a:pt x="674" y="149"/>
                </a:lnTo>
                <a:lnTo>
                  <a:pt x="674" y="127"/>
                </a:lnTo>
                <a:lnTo>
                  <a:pt x="674" y="113"/>
                </a:lnTo>
                <a:lnTo>
                  <a:pt x="667" y="99"/>
                </a:lnTo>
                <a:lnTo>
                  <a:pt x="667" y="85"/>
                </a:lnTo>
                <a:lnTo>
                  <a:pt x="660" y="78"/>
                </a:lnTo>
                <a:lnTo>
                  <a:pt x="631" y="71"/>
                </a:lnTo>
                <a:lnTo>
                  <a:pt x="617" y="71"/>
                </a:lnTo>
                <a:lnTo>
                  <a:pt x="596" y="78"/>
                </a:lnTo>
                <a:lnTo>
                  <a:pt x="574" y="78"/>
                </a:lnTo>
                <a:lnTo>
                  <a:pt x="539" y="85"/>
                </a:lnTo>
                <a:lnTo>
                  <a:pt x="504" y="92"/>
                </a:lnTo>
                <a:lnTo>
                  <a:pt x="468" y="106"/>
                </a:lnTo>
                <a:close/>
                <a:moveTo>
                  <a:pt x="993" y="700"/>
                </a:moveTo>
                <a:lnTo>
                  <a:pt x="993" y="679"/>
                </a:lnTo>
                <a:lnTo>
                  <a:pt x="1000" y="665"/>
                </a:lnTo>
                <a:lnTo>
                  <a:pt x="1000" y="644"/>
                </a:lnTo>
                <a:lnTo>
                  <a:pt x="1007" y="637"/>
                </a:lnTo>
                <a:lnTo>
                  <a:pt x="1007" y="615"/>
                </a:lnTo>
                <a:lnTo>
                  <a:pt x="1014" y="615"/>
                </a:lnTo>
                <a:lnTo>
                  <a:pt x="1021" y="615"/>
                </a:lnTo>
                <a:lnTo>
                  <a:pt x="1021" y="622"/>
                </a:lnTo>
                <a:lnTo>
                  <a:pt x="1021" y="630"/>
                </a:lnTo>
                <a:lnTo>
                  <a:pt x="1028" y="637"/>
                </a:lnTo>
                <a:lnTo>
                  <a:pt x="1035" y="665"/>
                </a:lnTo>
                <a:lnTo>
                  <a:pt x="1042" y="707"/>
                </a:lnTo>
                <a:lnTo>
                  <a:pt x="1050" y="750"/>
                </a:lnTo>
                <a:lnTo>
                  <a:pt x="1057" y="778"/>
                </a:lnTo>
                <a:lnTo>
                  <a:pt x="1064" y="806"/>
                </a:lnTo>
                <a:lnTo>
                  <a:pt x="1071" y="828"/>
                </a:lnTo>
                <a:lnTo>
                  <a:pt x="1071" y="842"/>
                </a:lnTo>
                <a:lnTo>
                  <a:pt x="1071" y="856"/>
                </a:lnTo>
                <a:lnTo>
                  <a:pt x="1057" y="870"/>
                </a:lnTo>
                <a:lnTo>
                  <a:pt x="1042" y="884"/>
                </a:lnTo>
                <a:lnTo>
                  <a:pt x="1028" y="898"/>
                </a:lnTo>
                <a:lnTo>
                  <a:pt x="1000" y="905"/>
                </a:lnTo>
                <a:lnTo>
                  <a:pt x="972" y="920"/>
                </a:lnTo>
                <a:lnTo>
                  <a:pt x="943" y="927"/>
                </a:lnTo>
                <a:lnTo>
                  <a:pt x="908" y="934"/>
                </a:lnTo>
                <a:lnTo>
                  <a:pt x="872" y="941"/>
                </a:lnTo>
                <a:lnTo>
                  <a:pt x="830" y="948"/>
                </a:lnTo>
                <a:lnTo>
                  <a:pt x="780" y="948"/>
                </a:lnTo>
                <a:lnTo>
                  <a:pt x="730" y="948"/>
                </a:lnTo>
                <a:lnTo>
                  <a:pt x="688" y="941"/>
                </a:lnTo>
                <a:lnTo>
                  <a:pt x="645" y="941"/>
                </a:lnTo>
                <a:lnTo>
                  <a:pt x="617" y="934"/>
                </a:lnTo>
                <a:lnTo>
                  <a:pt x="596" y="927"/>
                </a:lnTo>
                <a:lnTo>
                  <a:pt x="574" y="912"/>
                </a:lnTo>
                <a:lnTo>
                  <a:pt x="560" y="891"/>
                </a:lnTo>
                <a:lnTo>
                  <a:pt x="539" y="870"/>
                </a:lnTo>
                <a:lnTo>
                  <a:pt x="532" y="842"/>
                </a:lnTo>
                <a:lnTo>
                  <a:pt x="525" y="799"/>
                </a:lnTo>
                <a:lnTo>
                  <a:pt x="525" y="750"/>
                </a:lnTo>
                <a:lnTo>
                  <a:pt x="525" y="722"/>
                </a:lnTo>
                <a:lnTo>
                  <a:pt x="525" y="693"/>
                </a:lnTo>
                <a:lnTo>
                  <a:pt x="525" y="665"/>
                </a:lnTo>
                <a:lnTo>
                  <a:pt x="525" y="637"/>
                </a:lnTo>
                <a:lnTo>
                  <a:pt x="525" y="615"/>
                </a:lnTo>
                <a:lnTo>
                  <a:pt x="525" y="594"/>
                </a:lnTo>
                <a:lnTo>
                  <a:pt x="525" y="580"/>
                </a:lnTo>
                <a:lnTo>
                  <a:pt x="525" y="566"/>
                </a:lnTo>
                <a:lnTo>
                  <a:pt x="518" y="552"/>
                </a:lnTo>
                <a:lnTo>
                  <a:pt x="518" y="545"/>
                </a:lnTo>
                <a:lnTo>
                  <a:pt x="511" y="531"/>
                </a:lnTo>
                <a:lnTo>
                  <a:pt x="511" y="523"/>
                </a:lnTo>
                <a:lnTo>
                  <a:pt x="511" y="516"/>
                </a:lnTo>
                <a:lnTo>
                  <a:pt x="518" y="509"/>
                </a:lnTo>
                <a:lnTo>
                  <a:pt x="525" y="509"/>
                </a:lnTo>
                <a:lnTo>
                  <a:pt x="532" y="509"/>
                </a:lnTo>
                <a:lnTo>
                  <a:pt x="546" y="509"/>
                </a:lnTo>
                <a:lnTo>
                  <a:pt x="567" y="523"/>
                </a:lnTo>
                <a:lnTo>
                  <a:pt x="574" y="531"/>
                </a:lnTo>
                <a:lnTo>
                  <a:pt x="582" y="538"/>
                </a:lnTo>
                <a:lnTo>
                  <a:pt x="589" y="552"/>
                </a:lnTo>
                <a:lnTo>
                  <a:pt x="589" y="566"/>
                </a:lnTo>
                <a:lnTo>
                  <a:pt x="589" y="587"/>
                </a:lnTo>
                <a:lnTo>
                  <a:pt x="582" y="615"/>
                </a:lnTo>
                <a:lnTo>
                  <a:pt x="574" y="672"/>
                </a:lnTo>
                <a:lnTo>
                  <a:pt x="574" y="736"/>
                </a:lnTo>
                <a:lnTo>
                  <a:pt x="574" y="764"/>
                </a:lnTo>
                <a:lnTo>
                  <a:pt x="574" y="785"/>
                </a:lnTo>
                <a:lnTo>
                  <a:pt x="582" y="806"/>
                </a:lnTo>
                <a:lnTo>
                  <a:pt x="596" y="828"/>
                </a:lnTo>
                <a:lnTo>
                  <a:pt x="603" y="842"/>
                </a:lnTo>
                <a:lnTo>
                  <a:pt x="617" y="849"/>
                </a:lnTo>
                <a:lnTo>
                  <a:pt x="631" y="856"/>
                </a:lnTo>
                <a:lnTo>
                  <a:pt x="652" y="863"/>
                </a:lnTo>
                <a:lnTo>
                  <a:pt x="674" y="870"/>
                </a:lnTo>
                <a:lnTo>
                  <a:pt x="702" y="870"/>
                </a:lnTo>
                <a:lnTo>
                  <a:pt x="730" y="870"/>
                </a:lnTo>
                <a:lnTo>
                  <a:pt x="766" y="870"/>
                </a:lnTo>
                <a:lnTo>
                  <a:pt x="830" y="870"/>
                </a:lnTo>
                <a:lnTo>
                  <a:pt x="858" y="863"/>
                </a:lnTo>
                <a:lnTo>
                  <a:pt x="886" y="856"/>
                </a:lnTo>
                <a:lnTo>
                  <a:pt x="915" y="842"/>
                </a:lnTo>
                <a:lnTo>
                  <a:pt x="936" y="835"/>
                </a:lnTo>
                <a:lnTo>
                  <a:pt x="950" y="821"/>
                </a:lnTo>
                <a:lnTo>
                  <a:pt x="964" y="806"/>
                </a:lnTo>
                <a:lnTo>
                  <a:pt x="979" y="792"/>
                </a:lnTo>
                <a:lnTo>
                  <a:pt x="986" y="771"/>
                </a:lnTo>
                <a:lnTo>
                  <a:pt x="993" y="736"/>
                </a:lnTo>
                <a:lnTo>
                  <a:pt x="993" y="700"/>
                </a:lnTo>
                <a:close/>
                <a:moveTo>
                  <a:pt x="447" y="622"/>
                </a:moveTo>
                <a:lnTo>
                  <a:pt x="426" y="665"/>
                </a:lnTo>
                <a:lnTo>
                  <a:pt x="397" y="707"/>
                </a:lnTo>
                <a:lnTo>
                  <a:pt x="362" y="743"/>
                </a:lnTo>
                <a:lnTo>
                  <a:pt x="326" y="778"/>
                </a:lnTo>
                <a:lnTo>
                  <a:pt x="291" y="813"/>
                </a:lnTo>
                <a:lnTo>
                  <a:pt x="255" y="842"/>
                </a:lnTo>
                <a:lnTo>
                  <a:pt x="213" y="863"/>
                </a:lnTo>
                <a:lnTo>
                  <a:pt x="177" y="884"/>
                </a:lnTo>
                <a:lnTo>
                  <a:pt x="142" y="898"/>
                </a:lnTo>
                <a:lnTo>
                  <a:pt x="107" y="912"/>
                </a:lnTo>
                <a:lnTo>
                  <a:pt x="71" y="927"/>
                </a:lnTo>
                <a:lnTo>
                  <a:pt x="50" y="934"/>
                </a:lnTo>
                <a:lnTo>
                  <a:pt x="29" y="941"/>
                </a:lnTo>
                <a:lnTo>
                  <a:pt x="7" y="941"/>
                </a:lnTo>
                <a:lnTo>
                  <a:pt x="0" y="941"/>
                </a:lnTo>
                <a:lnTo>
                  <a:pt x="0" y="934"/>
                </a:lnTo>
                <a:lnTo>
                  <a:pt x="14" y="927"/>
                </a:lnTo>
                <a:lnTo>
                  <a:pt x="21" y="920"/>
                </a:lnTo>
                <a:lnTo>
                  <a:pt x="43" y="905"/>
                </a:lnTo>
                <a:lnTo>
                  <a:pt x="64" y="898"/>
                </a:lnTo>
                <a:lnTo>
                  <a:pt x="85" y="884"/>
                </a:lnTo>
                <a:lnTo>
                  <a:pt x="114" y="870"/>
                </a:lnTo>
                <a:lnTo>
                  <a:pt x="170" y="835"/>
                </a:lnTo>
                <a:lnTo>
                  <a:pt x="220" y="799"/>
                </a:lnTo>
                <a:lnTo>
                  <a:pt x="270" y="757"/>
                </a:lnTo>
                <a:lnTo>
                  <a:pt x="312" y="714"/>
                </a:lnTo>
                <a:lnTo>
                  <a:pt x="348" y="665"/>
                </a:lnTo>
                <a:lnTo>
                  <a:pt x="376" y="615"/>
                </a:lnTo>
                <a:lnTo>
                  <a:pt x="404" y="566"/>
                </a:lnTo>
                <a:lnTo>
                  <a:pt x="419" y="509"/>
                </a:lnTo>
                <a:lnTo>
                  <a:pt x="433" y="453"/>
                </a:lnTo>
                <a:lnTo>
                  <a:pt x="447" y="396"/>
                </a:lnTo>
                <a:lnTo>
                  <a:pt x="454" y="354"/>
                </a:lnTo>
                <a:lnTo>
                  <a:pt x="454" y="304"/>
                </a:lnTo>
                <a:lnTo>
                  <a:pt x="447" y="276"/>
                </a:lnTo>
                <a:lnTo>
                  <a:pt x="447" y="248"/>
                </a:lnTo>
                <a:lnTo>
                  <a:pt x="440" y="226"/>
                </a:lnTo>
                <a:lnTo>
                  <a:pt x="433" y="212"/>
                </a:lnTo>
                <a:lnTo>
                  <a:pt x="426" y="212"/>
                </a:lnTo>
                <a:lnTo>
                  <a:pt x="426" y="205"/>
                </a:lnTo>
                <a:lnTo>
                  <a:pt x="426" y="198"/>
                </a:lnTo>
                <a:lnTo>
                  <a:pt x="426" y="184"/>
                </a:lnTo>
                <a:lnTo>
                  <a:pt x="433" y="184"/>
                </a:lnTo>
                <a:lnTo>
                  <a:pt x="440" y="177"/>
                </a:lnTo>
                <a:lnTo>
                  <a:pt x="454" y="184"/>
                </a:lnTo>
                <a:lnTo>
                  <a:pt x="475" y="184"/>
                </a:lnTo>
                <a:lnTo>
                  <a:pt x="489" y="191"/>
                </a:lnTo>
                <a:lnTo>
                  <a:pt x="504" y="198"/>
                </a:lnTo>
                <a:lnTo>
                  <a:pt x="518" y="205"/>
                </a:lnTo>
                <a:lnTo>
                  <a:pt x="525" y="212"/>
                </a:lnTo>
                <a:lnTo>
                  <a:pt x="525" y="219"/>
                </a:lnTo>
                <a:lnTo>
                  <a:pt x="525" y="241"/>
                </a:lnTo>
                <a:lnTo>
                  <a:pt x="525" y="262"/>
                </a:lnTo>
                <a:lnTo>
                  <a:pt x="525" y="290"/>
                </a:lnTo>
                <a:lnTo>
                  <a:pt x="518" y="368"/>
                </a:lnTo>
                <a:lnTo>
                  <a:pt x="504" y="446"/>
                </a:lnTo>
                <a:lnTo>
                  <a:pt x="497" y="488"/>
                </a:lnTo>
                <a:lnTo>
                  <a:pt x="482" y="531"/>
                </a:lnTo>
                <a:lnTo>
                  <a:pt x="468" y="580"/>
                </a:lnTo>
                <a:lnTo>
                  <a:pt x="447" y="62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9945" name="组合 40968"/>
          <p:cNvGrpSpPr>
            <a:grpSpLocks/>
          </p:cNvGrpSpPr>
          <p:nvPr/>
        </p:nvGrpSpPr>
        <p:grpSpPr bwMode="auto">
          <a:xfrm>
            <a:off x="5367338" y="4795838"/>
            <a:ext cx="844550" cy="931862"/>
            <a:chOff x="0" y="0"/>
            <a:chExt cx="532" cy="587"/>
          </a:xfrm>
        </p:grpSpPr>
        <p:sp>
          <p:nvSpPr>
            <p:cNvPr id="39946" name="任意多边形 40969"/>
            <p:cNvSpPr>
              <a:spLocks noChangeArrowheads="1"/>
            </p:cNvSpPr>
            <p:nvPr/>
          </p:nvSpPr>
          <p:spPr bwMode="auto">
            <a:xfrm>
              <a:off x="0" y="64"/>
              <a:ext cx="78" cy="509"/>
            </a:xfrm>
            <a:custGeom>
              <a:avLst/>
              <a:gdLst>
                <a:gd name="T0" fmla="*/ 7 w 78"/>
                <a:gd name="T1" fmla="*/ 0 h 509"/>
                <a:gd name="T2" fmla="*/ 22 w 78"/>
                <a:gd name="T3" fmla="*/ 0 h 509"/>
                <a:gd name="T4" fmla="*/ 36 w 78"/>
                <a:gd name="T5" fmla="*/ 0 h 509"/>
                <a:gd name="T6" fmla="*/ 57 w 78"/>
                <a:gd name="T7" fmla="*/ 7 h 509"/>
                <a:gd name="T8" fmla="*/ 78 w 78"/>
                <a:gd name="T9" fmla="*/ 14 h 509"/>
                <a:gd name="T10" fmla="*/ 78 w 78"/>
                <a:gd name="T11" fmla="*/ 92 h 509"/>
                <a:gd name="T12" fmla="*/ 78 w 78"/>
                <a:gd name="T13" fmla="*/ 162 h 509"/>
                <a:gd name="T14" fmla="*/ 78 w 78"/>
                <a:gd name="T15" fmla="*/ 226 h 509"/>
                <a:gd name="T16" fmla="*/ 78 w 78"/>
                <a:gd name="T17" fmla="*/ 283 h 509"/>
                <a:gd name="T18" fmla="*/ 78 w 78"/>
                <a:gd name="T19" fmla="*/ 325 h 509"/>
                <a:gd name="T20" fmla="*/ 78 w 78"/>
                <a:gd name="T21" fmla="*/ 367 h 509"/>
                <a:gd name="T22" fmla="*/ 71 w 78"/>
                <a:gd name="T23" fmla="*/ 396 h 509"/>
                <a:gd name="T24" fmla="*/ 71 w 78"/>
                <a:gd name="T25" fmla="*/ 424 h 509"/>
                <a:gd name="T26" fmla="*/ 71 w 78"/>
                <a:gd name="T27" fmla="*/ 445 h 509"/>
                <a:gd name="T28" fmla="*/ 64 w 78"/>
                <a:gd name="T29" fmla="*/ 467 h 509"/>
                <a:gd name="T30" fmla="*/ 64 w 78"/>
                <a:gd name="T31" fmla="*/ 481 h 509"/>
                <a:gd name="T32" fmla="*/ 57 w 78"/>
                <a:gd name="T33" fmla="*/ 488 h 509"/>
                <a:gd name="T34" fmla="*/ 50 w 78"/>
                <a:gd name="T35" fmla="*/ 509 h 509"/>
                <a:gd name="T36" fmla="*/ 50 w 78"/>
                <a:gd name="T37" fmla="*/ 509 h 509"/>
                <a:gd name="T38" fmla="*/ 43 w 78"/>
                <a:gd name="T39" fmla="*/ 509 h 509"/>
                <a:gd name="T40" fmla="*/ 36 w 78"/>
                <a:gd name="T41" fmla="*/ 502 h 509"/>
                <a:gd name="T42" fmla="*/ 29 w 78"/>
                <a:gd name="T43" fmla="*/ 495 h 509"/>
                <a:gd name="T44" fmla="*/ 22 w 78"/>
                <a:gd name="T45" fmla="*/ 481 h 509"/>
                <a:gd name="T46" fmla="*/ 15 w 78"/>
                <a:gd name="T47" fmla="*/ 467 h 509"/>
                <a:gd name="T48" fmla="*/ 7 w 78"/>
                <a:gd name="T49" fmla="*/ 452 h 509"/>
                <a:gd name="T50" fmla="*/ 7 w 78"/>
                <a:gd name="T51" fmla="*/ 431 h 509"/>
                <a:gd name="T52" fmla="*/ 7 w 78"/>
                <a:gd name="T53" fmla="*/ 417 h 509"/>
                <a:gd name="T54" fmla="*/ 7 w 78"/>
                <a:gd name="T55" fmla="*/ 403 h 509"/>
                <a:gd name="T56" fmla="*/ 7 w 78"/>
                <a:gd name="T57" fmla="*/ 382 h 509"/>
                <a:gd name="T58" fmla="*/ 15 w 78"/>
                <a:gd name="T59" fmla="*/ 353 h 509"/>
                <a:gd name="T60" fmla="*/ 15 w 78"/>
                <a:gd name="T61" fmla="*/ 325 h 509"/>
                <a:gd name="T62" fmla="*/ 22 w 78"/>
                <a:gd name="T63" fmla="*/ 290 h 509"/>
                <a:gd name="T64" fmla="*/ 22 w 78"/>
                <a:gd name="T65" fmla="*/ 254 h 509"/>
                <a:gd name="T66" fmla="*/ 22 w 78"/>
                <a:gd name="T67" fmla="*/ 212 h 509"/>
                <a:gd name="T68" fmla="*/ 22 w 78"/>
                <a:gd name="T69" fmla="*/ 169 h 509"/>
                <a:gd name="T70" fmla="*/ 15 w 78"/>
                <a:gd name="T71" fmla="*/ 127 h 509"/>
                <a:gd name="T72" fmla="*/ 15 w 78"/>
                <a:gd name="T73" fmla="*/ 92 h 509"/>
                <a:gd name="T74" fmla="*/ 7 w 78"/>
                <a:gd name="T75" fmla="*/ 56 h 509"/>
                <a:gd name="T76" fmla="*/ 0 w 78"/>
                <a:gd name="T77" fmla="*/ 35 h 509"/>
                <a:gd name="T78" fmla="*/ 0 w 78"/>
                <a:gd name="T79" fmla="*/ 14 h 509"/>
                <a:gd name="T80" fmla="*/ 0 w 78"/>
                <a:gd name="T81" fmla="*/ 7 h 509"/>
                <a:gd name="T82" fmla="*/ 7 w 78"/>
                <a:gd name="T83" fmla="*/ 0 h 509"/>
                <a:gd name="T84" fmla="*/ 7 w 78"/>
                <a:gd name="T85" fmla="*/ 0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8" h="509">
                  <a:moveTo>
                    <a:pt x="7" y="0"/>
                  </a:moveTo>
                  <a:lnTo>
                    <a:pt x="22" y="0"/>
                  </a:lnTo>
                  <a:lnTo>
                    <a:pt x="36" y="0"/>
                  </a:lnTo>
                  <a:lnTo>
                    <a:pt x="57" y="7"/>
                  </a:lnTo>
                  <a:lnTo>
                    <a:pt x="78" y="14"/>
                  </a:lnTo>
                  <a:lnTo>
                    <a:pt x="78" y="92"/>
                  </a:lnTo>
                  <a:lnTo>
                    <a:pt x="78" y="162"/>
                  </a:lnTo>
                  <a:lnTo>
                    <a:pt x="78" y="226"/>
                  </a:lnTo>
                  <a:lnTo>
                    <a:pt x="78" y="283"/>
                  </a:lnTo>
                  <a:lnTo>
                    <a:pt x="78" y="325"/>
                  </a:lnTo>
                  <a:lnTo>
                    <a:pt x="78" y="367"/>
                  </a:lnTo>
                  <a:lnTo>
                    <a:pt x="71" y="396"/>
                  </a:lnTo>
                  <a:lnTo>
                    <a:pt x="71" y="424"/>
                  </a:lnTo>
                  <a:lnTo>
                    <a:pt x="71" y="445"/>
                  </a:lnTo>
                  <a:lnTo>
                    <a:pt x="64" y="467"/>
                  </a:lnTo>
                  <a:lnTo>
                    <a:pt x="64" y="481"/>
                  </a:lnTo>
                  <a:lnTo>
                    <a:pt x="57" y="488"/>
                  </a:lnTo>
                  <a:lnTo>
                    <a:pt x="50" y="509"/>
                  </a:lnTo>
                  <a:lnTo>
                    <a:pt x="43" y="509"/>
                  </a:lnTo>
                  <a:lnTo>
                    <a:pt x="36" y="502"/>
                  </a:lnTo>
                  <a:lnTo>
                    <a:pt x="29" y="495"/>
                  </a:lnTo>
                  <a:lnTo>
                    <a:pt x="22" y="481"/>
                  </a:lnTo>
                  <a:lnTo>
                    <a:pt x="15" y="467"/>
                  </a:lnTo>
                  <a:lnTo>
                    <a:pt x="7" y="452"/>
                  </a:lnTo>
                  <a:lnTo>
                    <a:pt x="7" y="431"/>
                  </a:lnTo>
                  <a:lnTo>
                    <a:pt x="7" y="417"/>
                  </a:lnTo>
                  <a:lnTo>
                    <a:pt x="7" y="403"/>
                  </a:lnTo>
                  <a:lnTo>
                    <a:pt x="7" y="382"/>
                  </a:lnTo>
                  <a:lnTo>
                    <a:pt x="15" y="353"/>
                  </a:lnTo>
                  <a:lnTo>
                    <a:pt x="15" y="325"/>
                  </a:lnTo>
                  <a:lnTo>
                    <a:pt x="22" y="290"/>
                  </a:lnTo>
                  <a:lnTo>
                    <a:pt x="22" y="254"/>
                  </a:lnTo>
                  <a:lnTo>
                    <a:pt x="22" y="212"/>
                  </a:lnTo>
                  <a:lnTo>
                    <a:pt x="22" y="169"/>
                  </a:lnTo>
                  <a:lnTo>
                    <a:pt x="15" y="127"/>
                  </a:lnTo>
                  <a:lnTo>
                    <a:pt x="15" y="92"/>
                  </a:lnTo>
                  <a:lnTo>
                    <a:pt x="7" y="56"/>
                  </a:lnTo>
                  <a:lnTo>
                    <a:pt x="0" y="35"/>
                  </a:lnTo>
                  <a:lnTo>
                    <a:pt x="0" y="14"/>
                  </a:lnTo>
                  <a:lnTo>
                    <a:pt x="0" y="7"/>
                  </a:lnTo>
                  <a:lnTo>
                    <a:pt x="7" y="0"/>
                  </a:lnTo>
                </a:path>
              </a:pathLst>
            </a:custGeom>
            <a:solidFill>
              <a:srgbClr val="00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47" name="任意多边形 40970"/>
            <p:cNvSpPr>
              <a:spLocks noChangeArrowheads="1"/>
            </p:cNvSpPr>
            <p:nvPr/>
          </p:nvSpPr>
          <p:spPr bwMode="auto">
            <a:xfrm>
              <a:off x="43" y="0"/>
              <a:ext cx="489" cy="587"/>
            </a:xfrm>
            <a:custGeom>
              <a:avLst/>
              <a:gdLst>
                <a:gd name="T0" fmla="*/ 135 w 489"/>
                <a:gd name="T1" fmla="*/ 106 h 587"/>
                <a:gd name="T2" fmla="*/ 0 w 489"/>
                <a:gd name="T3" fmla="*/ 120 h 587"/>
                <a:gd name="T4" fmla="*/ 14 w 489"/>
                <a:gd name="T5" fmla="*/ 78 h 587"/>
                <a:gd name="T6" fmla="*/ 42 w 489"/>
                <a:gd name="T7" fmla="*/ 78 h 587"/>
                <a:gd name="T8" fmla="*/ 92 w 489"/>
                <a:gd name="T9" fmla="*/ 71 h 587"/>
                <a:gd name="T10" fmla="*/ 149 w 489"/>
                <a:gd name="T11" fmla="*/ 57 h 587"/>
                <a:gd name="T12" fmla="*/ 220 w 489"/>
                <a:gd name="T13" fmla="*/ 50 h 587"/>
                <a:gd name="T14" fmla="*/ 276 w 489"/>
                <a:gd name="T15" fmla="*/ 35 h 587"/>
                <a:gd name="T16" fmla="*/ 319 w 489"/>
                <a:gd name="T17" fmla="*/ 28 h 587"/>
                <a:gd name="T18" fmla="*/ 347 w 489"/>
                <a:gd name="T19" fmla="*/ 21 h 587"/>
                <a:gd name="T20" fmla="*/ 369 w 489"/>
                <a:gd name="T21" fmla="*/ 7 h 587"/>
                <a:gd name="T22" fmla="*/ 390 w 489"/>
                <a:gd name="T23" fmla="*/ 7 h 587"/>
                <a:gd name="T24" fmla="*/ 425 w 489"/>
                <a:gd name="T25" fmla="*/ 21 h 587"/>
                <a:gd name="T26" fmla="*/ 461 w 489"/>
                <a:gd name="T27" fmla="*/ 50 h 587"/>
                <a:gd name="T28" fmla="*/ 482 w 489"/>
                <a:gd name="T29" fmla="*/ 71 h 587"/>
                <a:gd name="T30" fmla="*/ 475 w 489"/>
                <a:gd name="T31" fmla="*/ 92 h 587"/>
                <a:gd name="T32" fmla="*/ 461 w 489"/>
                <a:gd name="T33" fmla="*/ 106 h 587"/>
                <a:gd name="T34" fmla="*/ 454 w 489"/>
                <a:gd name="T35" fmla="*/ 127 h 587"/>
                <a:gd name="T36" fmla="*/ 447 w 489"/>
                <a:gd name="T37" fmla="*/ 163 h 587"/>
                <a:gd name="T38" fmla="*/ 447 w 489"/>
                <a:gd name="T39" fmla="*/ 212 h 587"/>
                <a:gd name="T40" fmla="*/ 447 w 489"/>
                <a:gd name="T41" fmla="*/ 276 h 587"/>
                <a:gd name="T42" fmla="*/ 447 w 489"/>
                <a:gd name="T43" fmla="*/ 410 h 587"/>
                <a:gd name="T44" fmla="*/ 439 w 489"/>
                <a:gd name="T45" fmla="*/ 509 h 587"/>
                <a:gd name="T46" fmla="*/ 432 w 489"/>
                <a:gd name="T47" fmla="*/ 566 h 587"/>
                <a:gd name="T48" fmla="*/ 418 w 489"/>
                <a:gd name="T49" fmla="*/ 587 h 587"/>
                <a:gd name="T50" fmla="*/ 404 w 489"/>
                <a:gd name="T51" fmla="*/ 573 h 587"/>
                <a:gd name="T52" fmla="*/ 383 w 489"/>
                <a:gd name="T53" fmla="*/ 538 h 587"/>
                <a:gd name="T54" fmla="*/ 369 w 489"/>
                <a:gd name="T55" fmla="*/ 495 h 587"/>
                <a:gd name="T56" fmla="*/ 369 w 489"/>
                <a:gd name="T57" fmla="*/ 481 h 587"/>
                <a:gd name="T58" fmla="*/ 369 w 489"/>
                <a:gd name="T59" fmla="*/ 453 h 587"/>
                <a:gd name="T60" fmla="*/ 376 w 489"/>
                <a:gd name="T61" fmla="*/ 396 h 587"/>
                <a:gd name="T62" fmla="*/ 383 w 489"/>
                <a:gd name="T63" fmla="*/ 311 h 587"/>
                <a:gd name="T64" fmla="*/ 383 w 489"/>
                <a:gd name="T65" fmla="*/ 198 h 587"/>
                <a:gd name="T66" fmla="*/ 383 w 489"/>
                <a:gd name="T67" fmla="*/ 149 h 587"/>
                <a:gd name="T68" fmla="*/ 383 w 489"/>
                <a:gd name="T69" fmla="*/ 113 h 587"/>
                <a:gd name="T70" fmla="*/ 376 w 489"/>
                <a:gd name="T71" fmla="*/ 85 h 587"/>
                <a:gd name="T72" fmla="*/ 369 w 489"/>
                <a:gd name="T73" fmla="*/ 78 h 587"/>
                <a:gd name="T74" fmla="*/ 326 w 489"/>
                <a:gd name="T75" fmla="*/ 71 h 587"/>
                <a:gd name="T76" fmla="*/ 283 w 489"/>
                <a:gd name="T77" fmla="*/ 78 h 587"/>
                <a:gd name="T78" fmla="*/ 213 w 489"/>
                <a:gd name="T79" fmla="*/ 92 h 587"/>
                <a:gd name="T80" fmla="*/ 177 w 489"/>
                <a:gd name="T81" fmla="*/ 106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89" h="587">
                  <a:moveTo>
                    <a:pt x="177" y="106"/>
                  </a:moveTo>
                  <a:lnTo>
                    <a:pt x="135" y="106"/>
                  </a:lnTo>
                  <a:lnTo>
                    <a:pt x="92" y="113"/>
                  </a:lnTo>
                  <a:lnTo>
                    <a:pt x="0" y="120"/>
                  </a:lnTo>
                  <a:lnTo>
                    <a:pt x="0" y="78"/>
                  </a:lnTo>
                  <a:lnTo>
                    <a:pt x="14" y="78"/>
                  </a:lnTo>
                  <a:lnTo>
                    <a:pt x="28" y="78"/>
                  </a:lnTo>
                  <a:lnTo>
                    <a:pt x="42" y="78"/>
                  </a:lnTo>
                  <a:lnTo>
                    <a:pt x="64" y="71"/>
                  </a:lnTo>
                  <a:lnTo>
                    <a:pt x="92" y="71"/>
                  </a:lnTo>
                  <a:lnTo>
                    <a:pt x="120" y="64"/>
                  </a:lnTo>
                  <a:lnTo>
                    <a:pt x="149" y="57"/>
                  </a:lnTo>
                  <a:lnTo>
                    <a:pt x="184" y="50"/>
                  </a:lnTo>
                  <a:lnTo>
                    <a:pt x="220" y="50"/>
                  </a:lnTo>
                  <a:lnTo>
                    <a:pt x="248" y="42"/>
                  </a:lnTo>
                  <a:lnTo>
                    <a:pt x="276" y="35"/>
                  </a:lnTo>
                  <a:lnTo>
                    <a:pt x="298" y="35"/>
                  </a:lnTo>
                  <a:lnTo>
                    <a:pt x="319" y="28"/>
                  </a:lnTo>
                  <a:lnTo>
                    <a:pt x="333" y="21"/>
                  </a:lnTo>
                  <a:lnTo>
                    <a:pt x="347" y="21"/>
                  </a:lnTo>
                  <a:lnTo>
                    <a:pt x="354" y="14"/>
                  </a:lnTo>
                  <a:lnTo>
                    <a:pt x="369" y="7"/>
                  </a:lnTo>
                  <a:lnTo>
                    <a:pt x="383" y="0"/>
                  </a:lnTo>
                  <a:lnTo>
                    <a:pt x="390" y="7"/>
                  </a:lnTo>
                  <a:lnTo>
                    <a:pt x="404" y="14"/>
                  </a:lnTo>
                  <a:lnTo>
                    <a:pt x="425" y="21"/>
                  </a:lnTo>
                  <a:lnTo>
                    <a:pt x="447" y="35"/>
                  </a:lnTo>
                  <a:lnTo>
                    <a:pt x="461" y="50"/>
                  </a:lnTo>
                  <a:lnTo>
                    <a:pt x="475" y="64"/>
                  </a:lnTo>
                  <a:lnTo>
                    <a:pt x="482" y="71"/>
                  </a:lnTo>
                  <a:lnTo>
                    <a:pt x="489" y="78"/>
                  </a:lnTo>
                  <a:lnTo>
                    <a:pt x="475" y="92"/>
                  </a:lnTo>
                  <a:lnTo>
                    <a:pt x="475" y="99"/>
                  </a:lnTo>
                  <a:lnTo>
                    <a:pt x="461" y="106"/>
                  </a:lnTo>
                  <a:lnTo>
                    <a:pt x="461" y="113"/>
                  </a:lnTo>
                  <a:lnTo>
                    <a:pt x="454" y="127"/>
                  </a:lnTo>
                  <a:lnTo>
                    <a:pt x="454" y="141"/>
                  </a:lnTo>
                  <a:lnTo>
                    <a:pt x="447" y="163"/>
                  </a:lnTo>
                  <a:lnTo>
                    <a:pt x="447" y="184"/>
                  </a:lnTo>
                  <a:lnTo>
                    <a:pt x="447" y="212"/>
                  </a:lnTo>
                  <a:lnTo>
                    <a:pt x="447" y="241"/>
                  </a:lnTo>
                  <a:lnTo>
                    <a:pt x="447" y="276"/>
                  </a:lnTo>
                  <a:lnTo>
                    <a:pt x="447" y="347"/>
                  </a:lnTo>
                  <a:lnTo>
                    <a:pt x="447" y="410"/>
                  </a:lnTo>
                  <a:lnTo>
                    <a:pt x="439" y="460"/>
                  </a:lnTo>
                  <a:lnTo>
                    <a:pt x="439" y="509"/>
                  </a:lnTo>
                  <a:lnTo>
                    <a:pt x="439" y="538"/>
                  </a:lnTo>
                  <a:lnTo>
                    <a:pt x="432" y="566"/>
                  </a:lnTo>
                  <a:lnTo>
                    <a:pt x="425" y="580"/>
                  </a:lnTo>
                  <a:lnTo>
                    <a:pt x="418" y="587"/>
                  </a:lnTo>
                  <a:lnTo>
                    <a:pt x="411" y="580"/>
                  </a:lnTo>
                  <a:lnTo>
                    <a:pt x="404" y="573"/>
                  </a:lnTo>
                  <a:lnTo>
                    <a:pt x="397" y="559"/>
                  </a:lnTo>
                  <a:lnTo>
                    <a:pt x="383" y="538"/>
                  </a:lnTo>
                  <a:lnTo>
                    <a:pt x="376" y="509"/>
                  </a:lnTo>
                  <a:lnTo>
                    <a:pt x="369" y="495"/>
                  </a:lnTo>
                  <a:lnTo>
                    <a:pt x="369" y="488"/>
                  </a:lnTo>
                  <a:lnTo>
                    <a:pt x="369" y="481"/>
                  </a:lnTo>
                  <a:lnTo>
                    <a:pt x="369" y="474"/>
                  </a:lnTo>
                  <a:lnTo>
                    <a:pt x="369" y="453"/>
                  </a:lnTo>
                  <a:lnTo>
                    <a:pt x="369" y="431"/>
                  </a:lnTo>
                  <a:lnTo>
                    <a:pt x="376" y="396"/>
                  </a:lnTo>
                  <a:lnTo>
                    <a:pt x="376" y="354"/>
                  </a:lnTo>
                  <a:lnTo>
                    <a:pt x="383" y="311"/>
                  </a:lnTo>
                  <a:lnTo>
                    <a:pt x="383" y="255"/>
                  </a:lnTo>
                  <a:lnTo>
                    <a:pt x="383" y="198"/>
                  </a:lnTo>
                  <a:lnTo>
                    <a:pt x="383" y="170"/>
                  </a:lnTo>
                  <a:lnTo>
                    <a:pt x="383" y="149"/>
                  </a:lnTo>
                  <a:lnTo>
                    <a:pt x="383" y="127"/>
                  </a:lnTo>
                  <a:lnTo>
                    <a:pt x="383" y="113"/>
                  </a:lnTo>
                  <a:lnTo>
                    <a:pt x="376" y="99"/>
                  </a:lnTo>
                  <a:lnTo>
                    <a:pt x="376" y="85"/>
                  </a:lnTo>
                  <a:lnTo>
                    <a:pt x="369" y="78"/>
                  </a:lnTo>
                  <a:lnTo>
                    <a:pt x="340" y="71"/>
                  </a:lnTo>
                  <a:lnTo>
                    <a:pt x="326" y="71"/>
                  </a:lnTo>
                  <a:lnTo>
                    <a:pt x="305" y="78"/>
                  </a:lnTo>
                  <a:lnTo>
                    <a:pt x="283" y="78"/>
                  </a:lnTo>
                  <a:lnTo>
                    <a:pt x="248" y="85"/>
                  </a:lnTo>
                  <a:lnTo>
                    <a:pt x="213" y="92"/>
                  </a:lnTo>
                  <a:lnTo>
                    <a:pt x="177" y="106"/>
                  </a:lnTo>
                </a:path>
              </a:pathLst>
            </a:custGeom>
            <a:solidFill>
              <a:srgbClr val="00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9948" name="任意多边形 40971"/>
          <p:cNvSpPr>
            <a:spLocks noChangeArrowheads="1"/>
          </p:cNvSpPr>
          <p:nvPr/>
        </p:nvSpPr>
        <p:spPr bwMode="auto">
          <a:xfrm>
            <a:off x="4716463" y="4868863"/>
            <a:ext cx="123825" cy="808037"/>
          </a:xfrm>
          <a:custGeom>
            <a:avLst/>
            <a:gdLst>
              <a:gd name="T0" fmla="*/ 7 w 78"/>
              <a:gd name="T1" fmla="*/ 0 h 509"/>
              <a:gd name="T2" fmla="*/ 22 w 78"/>
              <a:gd name="T3" fmla="*/ 0 h 509"/>
              <a:gd name="T4" fmla="*/ 36 w 78"/>
              <a:gd name="T5" fmla="*/ 0 h 509"/>
              <a:gd name="T6" fmla="*/ 57 w 78"/>
              <a:gd name="T7" fmla="*/ 7 h 509"/>
              <a:gd name="T8" fmla="*/ 78 w 78"/>
              <a:gd name="T9" fmla="*/ 14 h 509"/>
              <a:gd name="T10" fmla="*/ 78 w 78"/>
              <a:gd name="T11" fmla="*/ 92 h 509"/>
              <a:gd name="T12" fmla="*/ 78 w 78"/>
              <a:gd name="T13" fmla="*/ 162 h 509"/>
              <a:gd name="T14" fmla="*/ 78 w 78"/>
              <a:gd name="T15" fmla="*/ 226 h 509"/>
              <a:gd name="T16" fmla="*/ 78 w 78"/>
              <a:gd name="T17" fmla="*/ 283 h 509"/>
              <a:gd name="T18" fmla="*/ 78 w 78"/>
              <a:gd name="T19" fmla="*/ 325 h 509"/>
              <a:gd name="T20" fmla="*/ 78 w 78"/>
              <a:gd name="T21" fmla="*/ 367 h 509"/>
              <a:gd name="T22" fmla="*/ 71 w 78"/>
              <a:gd name="T23" fmla="*/ 396 h 509"/>
              <a:gd name="T24" fmla="*/ 71 w 78"/>
              <a:gd name="T25" fmla="*/ 424 h 509"/>
              <a:gd name="T26" fmla="*/ 71 w 78"/>
              <a:gd name="T27" fmla="*/ 445 h 509"/>
              <a:gd name="T28" fmla="*/ 64 w 78"/>
              <a:gd name="T29" fmla="*/ 467 h 509"/>
              <a:gd name="T30" fmla="*/ 64 w 78"/>
              <a:gd name="T31" fmla="*/ 481 h 509"/>
              <a:gd name="T32" fmla="*/ 57 w 78"/>
              <a:gd name="T33" fmla="*/ 488 h 509"/>
              <a:gd name="T34" fmla="*/ 50 w 78"/>
              <a:gd name="T35" fmla="*/ 509 h 509"/>
              <a:gd name="T36" fmla="*/ 50 w 78"/>
              <a:gd name="T37" fmla="*/ 509 h 509"/>
              <a:gd name="T38" fmla="*/ 43 w 78"/>
              <a:gd name="T39" fmla="*/ 509 h 509"/>
              <a:gd name="T40" fmla="*/ 36 w 78"/>
              <a:gd name="T41" fmla="*/ 502 h 509"/>
              <a:gd name="T42" fmla="*/ 29 w 78"/>
              <a:gd name="T43" fmla="*/ 495 h 509"/>
              <a:gd name="T44" fmla="*/ 22 w 78"/>
              <a:gd name="T45" fmla="*/ 481 h 509"/>
              <a:gd name="T46" fmla="*/ 15 w 78"/>
              <a:gd name="T47" fmla="*/ 467 h 509"/>
              <a:gd name="T48" fmla="*/ 7 w 78"/>
              <a:gd name="T49" fmla="*/ 452 h 509"/>
              <a:gd name="T50" fmla="*/ 7 w 78"/>
              <a:gd name="T51" fmla="*/ 431 h 509"/>
              <a:gd name="T52" fmla="*/ 7 w 78"/>
              <a:gd name="T53" fmla="*/ 417 h 509"/>
              <a:gd name="T54" fmla="*/ 7 w 78"/>
              <a:gd name="T55" fmla="*/ 403 h 509"/>
              <a:gd name="T56" fmla="*/ 7 w 78"/>
              <a:gd name="T57" fmla="*/ 382 h 509"/>
              <a:gd name="T58" fmla="*/ 15 w 78"/>
              <a:gd name="T59" fmla="*/ 353 h 509"/>
              <a:gd name="T60" fmla="*/ 15 w 78"/>
              <a:gd name="T61" fmla="*/ 325 h 509"/>
              <a:gd name="T62" fmla="*/ 22 w 78"/>
              <a:gd name="T63" fmla="*/ 290 h 509"/>
              <a:gd name="T64" fmla="*/ 22 w 78"/>
              <a:gd name="T65" fmla="*/ 254 h 509"/>
              <a:gd name="T66" fmla="*/ 22 w 78"/>
              <a:gd name="T67" fmla="*/ 212 h 509"/>
              <a:gd name="T68" fmla="*/ 22 w 78"/>
              <a:gd name="T69" fmla="*/ 169 h 509"/>
              <a:gd name="T70" fmla="*/ 15 w 78"/>
              <a:gd name="T71" fmla="*/ 127 h 509"/>
              <a:gd name="T72" fmla="*/ 15 w 78"/>
              <a:gd name="T73" fmla="*/ 92 h 509"/>
              <a:gd name="T74" fmla="*/ 7 w 78"/>
              <a:gd name="T75" fmla="*/ 56 h 509"/>
              <a:gd name="T76" fmla="*/ 0 w 78"/>
              <a:gd name="T77" fmla="*/ 35 h 509"/>
              <a:gd name="T78" fmla="*/ 0 w 78"/>
              <a:gd name="T79" fmla="*/ 14 h 509"/>
              <a:gd name="T80" fmla="*/ 0 w 78"/>
              <a:gd name="T81" fmla="*/ 7 h 509"/>
              <a:gd name="T82" fmla="*/ 7 w 78"/>
              <a:gd name="T83" fmla="*/ 0 h 509"/>
              <a:gd name="T84" fmla="*/ 7 w 78"/>
              <a:gd name="T85" fmla="*/ 0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8" h="509">
                <a:moveTo>
                  <a:pt x="7" y="0"/>
                </a:moveTo>
                <a:lnTo>
                  <a:pt x="22" y="0"/>
                </a:lnTo>
                <a:lnTo>
                  <a:pt x="36" y="0"/>
                </a:lnTo>
                <a:lnTo>
                  <a:pt x="57" y="7"/>
                </a:lnTo>
                <a:lnTo>
                  <a:pt x="78" y="14"/>
                </a:lnTo>
                <a:lnTo>
                  <a:pt x="78" y="92"/>
                </a:lnTo>
                <a:lnTo>
                  <a:pt x="78" y="162"/>
                </a:lnTo>
                <a:lnTo>
                  <a:pt x="78" y="226"/>
                </a:lnTo>
                <a:lnTo>
                  <a:pt x="78" y="283"/>
                </a:lnTo>
                <a:lnTo>
                  <a:pt x="78" y="325"/>
                </a:lnTo>
                <a:lnTo>
                  <a:pt x="78" y="367"/>
                </a:lnTo>
                <a:lnTo>
                  <a:pt x="71" y="396"/>
                </a:lnTo>
                <a:lnTo>
                  <a:pt x="71" y="424"/>
                </a:lnTo>
                <a:lnTo>
                  <a:pt x="71" y="445"/>
                </a:lnTo>
                <a:lnTo>
                  <a:pt x="64" y="467"/>
                </a:lnTo>
                <a:lnTo>
                  <a:pt x="64" y="481"/>
                </a:lnTo>
                <a:lnTo>
                  <a:pt x="57" y="488"/>
                </a:lnTo>
                <a:lnTo>
                  <a:pt x="50" y="509"/>
                </a:lnTo>
                <a:lnTo>
                  <a:pt x="43" y="509"/>
                </a:lnTo>
                <a:lnTo>
                  <a:pt x="36" y="502"/>
                </a:lnTo>
                <a:lnTo>
                  <a:pt x="29" y="495"/>
                </a:lnTo>
                <a:lnTo>
                  <a:pt x="22" y="481"/>
                </a:lnTo>
                <a:lnTo>
                  <a:pt x="15" y="467"/>
                </a:lnTo>
                <a:lnTo>
                  <a:pt x="7" y="452"/>
                </a:lnTo>
                <a:lnTo>
                  <a:pt x="7" y="431"/>
                </a:lnTo>
                <a:lnTo>
                  <a:pt x="7" y="417"/>
                </a:lnTo>
                <a:lnTo>
                  <a:pt x="7" y="403"/>
                </a:lnTo>
                <a:lnTo>
                  <a:pt x="7" y="382"/>
                </a:lnTo>
                <a:lnTo>
                  <a:pt x="15" y="353"/>
                </a:lnTo>
                <a:lnTo>
                  <a:pt x="15" y="325"/>
                </a:lnTo>
                <a:lnTo>
                  <a:pt x="22" y="290"/>
                </a:lnTo>
                <a:lnTo>
                  <a:pt x="22" y="254"/>
                </a:lnTo>
                <a:lnTo>
                  <a:pt x="22" y="212"/>
                </a:lnTo>
                <a:lnTo>
                  <a:pt x="22" y="169"/>
                </a:lnTo>
                <a:lnTo>
                  <a:pt x="15" y="127"/>
                </a:lnTo>
                <a:lnTo>
                  <a:pt x="15" y="92"/>
                </a:lnTo>
                <a:lnTo>
                  <a:pt x="7" y="56"/>
                </a:lnTo>
                <a:lnTo>
                  <a:pt x="0" y="35"/>
                </a:lnTo>
                <a:lnTo>
                  <a:pt x="0" y="14"/>
                </a:lnTo>
                <a:lnTo>
                  <a:pt x="0" y="7"/>
                </a:lnTo>
                <a:lnTo>
                  <a:pt x="7" y="0"/>
                </a:lnTo>
              </a:path>
            </a:pathLst>
          </a:custGeom>
          <a:solidFill>
            <a:srgbClr val="000000"/>
          </a:solidFill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9949" name="组合 40972"/>
          <p:cNvGrpSpPr>
            <a:grpSpLocks/>
          </p:cNvGrpSpPr>
          <p:nvPr/>
        </p:nvGrpSpPr>
        <p:grpSpPr bwMode="auto">
          <a:xfrm>
            <a:off x="6156325" y="4724400"/>
            <a:ext cx="1208088" cy="1644650"/>
            <a:chOff x="0" y="0"/>
            <a:chExt cx="761" cy="1036"/>
          </a:xfrm>
        </p:grpSpPr>
        <p:sp>
          <p:nvSpPr>
            <p:cNvPr id="39950" name="任意多边形 40973"/>
            <p:cNvSpPr>
              <a:spLocks noChangeArrowheads="1"/>
            </p:cNvSpPr>
            <p:nvPr/>
          </p:nvSpPr>
          <p:spPr bwMode="auto">
            <a:xfrm>
              <a:off x="229" y="64"/>
              <a:ext cx="78" cy="509"/>
            </a:xfrm>
            <a:custGeom>
              <a:avLst/>
              <a:gdLst>
                <a:gd name="T0" fmla="*/ 7 w 78"/>
                <a:gd name="T1" fmla="*/ 0 h 509"/>
                <a:gd name="T2" fmla="*/ 22 w 78"/>
                <a:gd name="T3" fmla="*/ 0 h 509"/>
                <a:gd name="T4" fmla="*/ 36 w 78"/>
                <a:gd name="T5" fmla="*/ 0 h 509"/>
                <a:gd name="T6" fmla="*/ 57 w 78"/>
                <a:gd name="T7" fmla="*/ 7 h 509"/>
                <a:gd name="T8" fmla="*/ 78 w 78"/>
                <a:gd name="T9" fmla="*/ 14 h 509"/>
                <a:gd name="T10" fmla="*/ 78 w 78"/>
                <a:gd name="T11" fmla="*/ 92 h 509"/>
                <a:gd name="T12" fmla="*/ 78 w 78"/>
                <a:gd name="T13" fmla="*/ 162 h 509"/>
                <a:gd name="T14" fmla="*/ 78 w 78"/>
                <a:gd name="T15" fmla="*/ 226 h 509"/>
                <a:gd name="T16" fmla="*/ 78 w 78"/>
                <a:gd name="T17" fmla="*/ 283 h 509"/>
                <a:gd name="T18" fmla="*/ 78 w 78"/>
                <a:gd name="T19" fmla="*/ 325 h 509"/>
                <a:gd name="T20" fmla="*/ 78 w 78"/>
                <a:gd name="T21" fmla="*/ 367 h 509"/>
                <a:gd name="T22" fmla="*/ 71 w 78"/>
                <a:gd name="T23" fmla="*/ 396 h 509"/>
                <a:gd name="T24" fmla="*/ 71 w 78"/>
                <a:gd name="T25" fmla="*/ 424 h 509"/>
                <a:gd name="T26" fmla="*/ 71 w 78"/>
                <a:gd name="T27" fmla="*/ 445 h 509"/>
                <a:gd name="T28" fmla="*/ 64 w 78"/>
                <a:gd name="T29" fmla="*/ 467 h 509"/>
                <a:gd name="T30" fmla="*/ 64 w 78"/>
                <a:gd name="T31" fmla="*/ 481 h 509"/>
                <a:gd name="T32" fmla="*/ 57 w 78"/>
                <a:gd name="T33" fmla="*/ 488 h 509"/>
                <a:gd name="T34" fmla="*/ 50 w 78"/>
                <a:gd name="T35" fmla="*/ 509 h 509"/>
                <a:gd name="T36" fmla="*/ 50 w 78"/>
                <a:gd name="T37" fmla="*/ 509 h 509"/>
                <a:gd name="T38" fmla="*/ 43 w 78"/>
                <a:gd name="T39" fmla="*/ 509 h 509"/>
                <a:gd name="T40" fmla="*/ 36 w 78"/>
                <a:gd name="T41" fmla="*/ 502 h 509"/>
                <a:gd name="T42" fmla="*/ 29 w 78"/>
                <a:gd name="T43" fmla="*/ 495 h 509"/>
                <a:gd name="T44" fmla="*/ 22 w 78"/>
                <a:gd name="T45" fmla="*/ 481 h 509"/>
                <a:gd name="T46" fmla="*/ 15 w 78"/>
                <a:gd name="T47" fmla="*/ 467 h 509"/>
                <a:gd name="T48" fmla="*/ 7 w 78"/>
                <a:gd name="T49" fmla="*/ 452 h 509"/>
                <a:gd name="T50" fmla="*/ 7 w 78"/>
                <a:gd name="T51" fmla="*/ 431 h 509"/>
                <a:gd name="T52" fmla="*/ 7 w 78"/>
                <a:gd name="T53" fmla="*/ 417 h 509"/>
                <a:gd name="T54" fmla="*/ 7 w 78"/>
                <a:gd name="T55" fmla="*/ 403 h 509"/>
                <a:gd name="T56" fmla="*/ 7 w 78"/>
                <a:gd name="T57" fmla="*/ 382 h 509"/>
                <a:gd name="T58" fmla="*/ 15 w 78"/>
                <a:gd name="T59" fmla="*/ 353 h 509"/>
                <a:gd name="T60" fmla="*/ 15 w 78"/>
                <a:gd name="T61" fmla="*/ 325 h 509"/>
                <a:gd name="T62" fmla="*/ 22 w 78"/>
                <a:gd name="T63" fmla="*/ 290 h 509"/>
                <a:gd name="T64" fmla="*/ 22 w 78"/>
                <a:gd name="T65" fmla="*/ 254 h 509"/>
                <a:gd name="T66" fmla="*/ 22 w 78"/>
                <a:gd name="T67" fmla="*/ 212 h 509"/>
                <a:gd name="T68" fmla="*/ 22 w 78"/>
                <a:gd name="T69" fmla="*/ 169 h 509"/>
                <a:gd name="T70" fmla="*/ 15 w 78"/>
                <a:gd name="T71" fmla="*/ 127 h 509"/>
                <a:gd name="T72" fmla="*/ 15 w 78"/>
                <a:gd name="T73" fmla="*/ 92 h 509"/>
                <a:gd name="T74" fmla="*/ 7 w 78"/>
                <a:gd name="T75" fmla="*/ 56 h 509"/>
                <a:gd name="T76" fmla="*/ 0 w 78"/>
                <a:gd name="T77" fmla="*/ 35 h 509"/>
                <a:gd name="T78" fmla="*/ 0 w 78"/>
                <a:gd name="T79" fmla="*/ 14 h 509"/>
                <a:gd name="T80" fmla="*/ 0 w 78"/>
                <a:gd name="T81" fmla="*/ 7 h 509"/>
                <a:gd name="T82" fmla="*/ 7 w 78"/>
                <a:gd name="T83" fmla="*/ 0 h 509"/>
                <a:gd name="T84" fmla="*/ 7 w 78"/>
                <a:gd name="T85" fmla="*/ 0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8" h="509">
                  <a:moveTo>
                    <a:pt x="7" y="0"/>
                  </a:moveTo>
                  <a:lnTo>
                    <a:pt x="22" y="0"/>
                  </a:lnTo>
                  <a:lnTo>
                    <a:pt x="36" y="0"/>
                  </a:lnTo>
                  <a:lnTo>
                    <a:pt x="57" y="7"/>
                  </a:lnTo>
                  <a:lnTo>
                    <a:pt x="78" y="14"/>
                  </a:lnTo>
                  <a:lnTo>
                    <a:pt x="78" y="92"/>
                  </a:lnTo>
                  <a:lnTo>
                    <a:pt x="78" y="162"/>
                  </a:lnTo>
                  <a:lnTo>
                    <a:pt x="78" y="226"/>
                  </a:lnTo>
                  <a:lnTo>
                    <a:pt x="78" y="283"/>
                  </a:lnTo>
                  <a:lnTo>
                    <a:pt x="78" y="325"/>
                  </a:lnTo>
                  <a:lnTo>
                    <a:pt x="78" y="367"/>
                  </a:lnTo>
                  <a:lnTo>
                    <a:pt x="71" y="396"/>
                  </a:lnTo>
                  <a:lnTo>
                    <a:pt x="71" y="424"/>
                  </a:lnTo>
                  <a:lnTo>
                    <a:pt x="71" y="445"/>
                  </a:lnTo>
                  <a:lnTo>
                    <a:pt x="64" y="467"/>
                  </a:lnTo>
                  <a:lnTo>
                    <a:pt x="64" y="481"/>
                  </a:lnTo>
                  <a:lnTo>
                    <a:pt x="57" y="488"/>
                  </a:lnTo>
                  <a:lnTo>
                    <a:pt x="50" y="509"/>
                  </a:lnTo>
                  <a:lnTo>
                    <a:pt x="43" y="509"/>
                  </a:lnTo>
                  <a:lnTo>
                    <a:pt x="36" y="502"/>
                  </a:lnTo>
                  <a:lnTo>
                    <a:pt x="29" y="495"/>
                  </a:lnTo>
                  <a:lnTo>
                    <a:pt x="22" y="481"/>
                  </a:lnTo>
                  <a:lnTo>
                    <a:pt x="15" y="467"/>
                  </a:lnTo>
                  <a:lnTo>
                    <a:pt x="7" y="452"/>
                  </a:lnTo>
                  <a:lnTo>
                    <a:pt x="7" y="431"/>
                  </a:lnTo>
                  <a:lnTo>
                    <a:pt x="7" y="417"/>
                  </a:lnTo>
                  <a:lnTo>
                    <a:pt x="7" y="403"/>
                  </a:lnTo>
                  <a:lnTo>
                    <a:pt x="7" y="382"/>
                  </a:lnTo>
                  <a:lnTo>
                    <a:pt x="15" y="353"/>
                  </a:lnTo>
                  <a:lnTo>
                    <a:pt x="15" y="325"/>
                  </a:lnTo>
                  <a:lnTo>
                    <a:pt x="22" y="290"/>
                  </a:lnTo>
                  <a:lnTo>
                    <a:pt x="22" y="254"/>
                  </a:lnTo>
                  <a:lnTo>
                    <a:pt x="22" y="212"/>
                  </a:lnTo>
                  <a:lnTo>
                    <a:pt x="22" y="169"/>
                  </a:lnTo>
                  <a:lnTo>
                    <a:pt x="15" y="127"/>
                  </a:lnTo>
                  <a:lnTo>
                    <a:pt x="15" y="92"/>
                  </a:lnTo>
                  <a:lnTo>
                    <a:pt x="7" y="56"/>
                  </a:lnTo>
                  <a:lnTo>
                    <a:pt x="0" y="35"/>
                  </a:lnTo>
                  <a:lnTo>
                    <a:pt x="0" y="14"/>
                  </a:lnTo>
                  <a:lnTo>
                    <a:pt x="0" y="7"/>
                  </a:lnTo>
                  <a:lnTo>
                    <a:pt x="7" y="0"/>
                  </a:lnTo>
                </a:path>
              </a:pathLst>
            </a:custGeom>
            <a:solidFill>
              <a:srgbClr val="00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1" name="任意多边形 40974"/>
            <p:cNvSpPr>
              <a:spLocks noChangeArrowheads="1"/>
            </p:cNvSpPr>
            <p:nvPr/>
          </p:nvSpPr>
          <p:spPr bwMode="auto">
            <a:xfrm>
              <a:off x="272" y="0"/>
              <a:ext cx="489" cy="587"/>
            </a:xfrm>
            <a:custGeom>
              <a:avLst/>
              <a:gdLst>
                <a:gd name="T0" fmla="*/ 135 w 489"/>
                <a:gd name="T1" fmla="*/ 106 h 587"/>
                <a:gd name="T2" fmla="*/ 0 w 489"/>
                <a:gd name="T3" fmla="*/ 120 h 587"/>
                <a:gd name="T4" fmla="*/ 14 w 489"/>
                <a:gd name="T5" fmla="*/ 78 h 587"/>
                <a:gd name="T6" fmla="*/ 42 w 489"/>
                <a:gd name="T7" fmla="*/ 78 h 587"/>
                <a:gd name="T8" fmla="*/ 92 w 489"/>
                <a:gd name="T9" fmla="*/ 71 h 587"/>
                <a:gd name="T10" fmla="*/ 149 w 489"/>
                <a:gd name="T11" fmla="*/ 57 h 587"/>
                <a:gd name="T12" fmla="*/ 220 w 489"/>
                <a:gd name="T13" fmla="*/ 50 h 587"/>
                <a:gd name="T14" fmla="*/ 276 w 489"/>
                <a:gd name="T15" fmla="*/ 35 h 587"/>
                <a:gd name="T16" fmla="*/ 319 w 489"/>
                <a:gd name="T17" fmla="*/ 28 h 587"/>
                <a:gd name="T18" fmla="*/ 347 w 489"/>
                <a:gd name="T19" fmla="*/ 21 h 587"/>
                <a:gd name="T20" fmla="*/ 369 w 489"/>
                <a:gd name="T21" fmla="*/ 7 h 587"/>
                <a:gd name="T22" fmla="*/ 390 w 489"/>
                <a:gd name="T23" fmla="*/ 7 h 587"/>
                <a:gd name="T24" fmla="*/ 425 w 489"/>
                <a:gd name="T25" fmla="*/ 21 h 587"/>
                <a:gd name="T26" fmla="*/ 461 w 489"/>
                <a:gd name="T27" fmla="*/ 50 h 587"/>
                <a:gd name="T28" fmla="*/ 482 w 489"/>
                <a:gd name="T29" fmla="*/ 71 h 587"/>
                <a:gd name="T30" fmla="*/ 475 w 489"/>
                <a:gd name="T31" fmla="*/ 92 h 587"/>
                <a:gd name="T32" fmla="*/ 461 w 489"/>
                <a:gd name="T33" fmla="*/ 106 h 587"/>
                <a:gd name="T34" fmla="*/ 454 w 489"/>
                <a:gd name="T35" fmla="*/ 127 h 587"/>
                <a:gd name="T36" fmla="*/ 447 w 489"/>
                <a:gd name="T37" fmla="*/ 163 h 587"/>
                <a:gd name="T38" fmla="*/ 447 w 489"/>
                <a:gd name="T39" fmla="*/ 212 h 587"/>
                <a:gd name="T40" fmla="*/ 447 w 489"/>
                <a:gd name="T41" fmla="*/ 276 h 587"/>
                <a:gd name="T42" fmla="*/ 447 w 489"/>
                <a:gd name="T43" fmla="*/ 410 h 587"/>
                <a:gd name="T44" fmla="*/ 439 w 489"/>
                <a:gd name="T45" fmla="*/ 509 h 587"/>
                <a:gd name="T46" fmla="*/ 432 w 489"/>
                <a:gd name="T47" fmla="*/ 566 h 587"/>
                <a:gd name="T48" fmla="*/ 418 w 489"/>
                <a:gd name="T49" fmla="*/ 587 h 587"/>
                <a:gd name="T50" fmla="*/ 404 w 489"/>
                <a:gd name="T51" fmla="*/ 573 h 587"/>
                <a:gd name="T52" fmla="*/ 383 w 489"/>
                <a:gd name="T53" fmla="*/ 538 h 587"/>
                <a:gd name="T54" fmla="*/ 369 w 489"/>
                <a:gd name="T55" fmla="*/ 495 h 587"/>
                <a:gd name="T56" fmla="*/ 369 w 489"/>
                <a:gd name="T57" fmla="*/ 481 h 587"/>
                <a:gd name="T58" fmla="*/ 369 w 489"/>
                <a:gd name="T59" fmla="*/ 453 h 587"/>
                <a:gd name="T60" fmla="*/ 376 w 489"/>
                <a:gd name="T61" fmla="*/ 396 h 587"/>
                <a:gd name="T62" fmla="*/ 383 w 489"/>
                <a:gd name="T63" fmla="*/ 311 h 587"/>
                <a:gd name="T64" fmla="*/ 383 w 489"/>
                <a:gd name="T65" fmla="*/ 198 h 587"/>
                <a:gd name="T66" fmla="*/ 383 w 489"/>
                <a:gd name="T67" fmla="*/ 149 h 587"/>
                <a:gd name="T68" fmla="*/ 383 w 489"/>
                <a:gd name="T69" fmla="*/ 113 h 587"/>
                <a:gd name="T70" fmla="*/ 376 w 489"/>
                <a:gd name="T71" fmla="*/ 85 h 587"/>
                <a:gd name="T72" fmla="*/ 369 w 489"/>
                <a:gd name="T73" fmla="*/ 78 h 587"/>
                <a:gd name="T74" fmla="*/ 326 w 489"/>
                <a:gd name="T75" fmla="*/ 71 h 587"/>
                <a:gd name="T76" fmla="*/ 283 w 489"/>
                <a:gd name="T77" fmla="*/ 78 h 587"/>
                <a:gd name="T78" fmla="*/ 213 w 489"/>
                <a:gd name="T79" fmla="*/ 92 h 587"/>
                <a:gd name="T80" fmla="*/ 177 w 489"/>
                <a:gd name="T81" fmla="*/ 106 h 5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89" h="587">
                  <a:moveTo>
                    <a:pt x="177" y="106"/>
                  </a:moveTo>
                  <a:lnTo>
                    <a:pt x="135" y="106"/>
                  </a:lnTo>
                  <a:lnTo>
                    <a:pt x="92" y="113"/>
                  </a:lnTo>
                  <a:lnTo>
                    <a:pt x="0" y="120"/>
                  </a:lnTo>
                  <a:lnTo>
                    <a:pt x="0" y="78"/>
                  </a:lnTo>
                  <a:lnTo>
                    <a:pt x="14" y="78"/>
                  </a:lnTo>
                  <a:lnTo>
                    <a:pt x="28" y="78"/>
                  </a:lnTo>
                  <a:lnTo>
                    <a:pt x="42" y="78"/>
                  </a:lnTo>
                  <a:lnTo>
                    <a:pt x="64" y="71"/>
                  </a:lnTo>
                  <a:lnTo>
                    <a:pt x="92" y="71"/>
                  </a:lnTo>
                  <a:lnTo>
                    <a:pt x="120" y="64"/>
                  </a:lnTo>
                  <a:lnTo>
                    <a:pt x="149" y="57"/>
                  </a:lnTo>
                  <a:lnTo>
                    <a:pt x="184" y="50"/>
                  </a:lnTo>
                  <a:lnTo>
                    <a:pt x="220" y="50"/>
                  </a:lnTo>
                  <a:lnTo>
                    <a:pt x="248" y="42"/>
                  </a:lnTo>
                  <a:lnTo>
                    <a:pt x="276" y="35"/>
                  </a:lnTo>
                  <a:lnTo>
                    <a:pt x="298" y="35"/>
                  </a:lnTo>
                  <a:lnTo>
                    <a:pt x="319" y="28"/>
                  </a:lnTo>
                  <a:lnTo>
                    <a:pt x="333" y="21"/>
                  </a:lnTo>
                  <a:lnTo>
                    <a:pt x="347" y="21"/>
                  </a:lnTo>
                  <a:lnTo>
                    <a:pt x="354" y="14"/>
                  </a:lnTo>
                  <a:lnTo>
                    <a:pt x="369" y="7"/>
                  </a:lnTo>
                  <a:lnTo>
                    <a:pt x="383" y="0"/>
                  </a:lnTo>
                  <a:lnTo>
                    <a:pt x="390" y="7"/>
                  </a:lnTo>
                  <a:lnTo>
                    <a:pt x="404" y="14"/>
                  </a:lnTo>
                  <a:lnTo>
                    <a:pt x="425" y="21"/>
                  </a:lnTo>
                  <a:lnTo>
                    <a:pt x="447" y="35"/>
                  </a:lnTo>
                  <a:lnTo>
                    <a:pt x="461" y="50"/>
                  </a:lnTo>
                  <a:lnTo>
                    <a:pt x="475" y="64"/>
                  </a:lnTo>
                  <a:lnTo>
                    <a:pt x="482" y="71"/>
                  </a:lnTo>
                  <a:lnTo>
                    <a:pt x="489" y="78"/>
                  </a:lnTo>
                  <a:lnTo>
                    <a:pt x="475" y="92"/>
                  </a:lnTo>
                  <a:lnTo>
                    <a:pt x="475" y="99"/>
                  </a:lnTo>
                  <a:lnTo>
                    <a:pt x="461" y="106"/>
                  </a:lnTo>
                  <a:lnTo>
                    <a:pt x="461" y="113"/>
                  </a:lnTo>
                  <a:lnTo>
                    <a:pt x="454" y="127"/>
                  </a:lnTo>
                  <a:lnTo>
                    <a:pt x="454" y="141"/>
                  </a:lnTo>
                  <a:lnTo>
                    <a:pt x="447" y="163"/>
                  </a:lnTo>
                  <a:lnTo>
                    <a:pt x="447" y="184"/>
                  </a:lnTo>
                  <a:lnTo>
                    <a:pt x="447" y="212"/>
                  </a:lnTo>
                  <a:lnTo>
                    <a:pt x="447" y="241"/>
                  </a:lnTo>
                  <a:lnTo>
                    <a:pt x="447" y="276"/>
                  </a:lnTo>
                  <a:lnTo>
                    <a:pt x="447" y="347"/>
                  </a:lnTo>
                  <a:lnTo>
                    <a:pt x="447" y="410"/>
                  </a:lnTo>
                  <a:lnTo>
                    <a:pt x="439" y="460"/>
                  </a:lnTo>
                  <a:lnTo>
                    <a:pt x="439" y="509"/>
                  </a:lnTo>
                  <a:lnTo>
                    <a:pt x="439" y="538"/>
                  </a:lnTo>
                  <a:lnTo>
                    <a:pt x="432" y="566"/>
                  </a:lnTo>
                  <a:lnTo>
                    <a:pt x="425" y="580"/>
                  </a:lnTo>
                  <a:lnTo>
                    <a:pt x="418" y="587"/>
                  </a:lnTo>
                  <a:lnTo>
                    <a:pt x="411" y="580"/>
                  </a:lnTo>
                  <a:lnTo>
                    <a:pt x="404" y="573"/>
                  </a:lnTo>
                  <a:lnTo>
                    <a:pt x="397" y="559"/>
                  </a:lnTo>
                  <a:lnTo>
                    <a:pt x="383" y="538"/>
                  </a:lnTo>
                  <a:lnTo>
                    <a:pt x="376" y="509"/>
                  </a:lnTo>
                  <a:lnTo>
                    <a:pt x="369" y="495"/>
                  </a:lnTo>
                  <a:lnTo>
                    <a:pt x="369" y="488"/>
                  </a:lnTo>
                  <a:lnTo>
                    <a:pt x="369" y="481"/>
                  </a:lnTo>
                  <a:lnTo>
                    <a:pt x="369" y="474"/>
                  </a:lnTo>
                  <a:lnTo>
                    <a:pt x="369" y="453"/>
                  </a:lnTo>
                  <a:lnTo>
                    <a:pt x="369" y="431"/>
                  </a:lnTo>
                  <a:lnTo>
                    <a:pt x="376" y="396"/>
                  </a:lnTo>
                  <a:lnTo>
                    <a:pt x="376" y="354"/>
                  </a:lnTo>
                  <a:lnTo>
                    <a:pt x="383" y="311"/>
                  </a:lnTo>
                  <a:lnTo>
                    <a:pt x="383" y="255"/>
                  </a:lnTo>
                  <a:lnTo>
                    <a:pt x="383" y="198"/>
                  </a:lnTo>
                  <a:lnTo>
                    <a:pt x="383" y="170"/>
                  </a:lnTo>
                  <a:lnTo>
                    <a:pt x="383" y="149"/>
                  </a:lnTo>
                  <a:lnTo>
                    <a:pt x="383" y="127"/>
                  </a:lnTo>
                  <a:lnTo>
                    <a:pt x="383" y="113"/>
                  </a:lnTo>
                  <a:lnTo>
                    <a:pt x="376" y="99"/>
                  </a:lnTo>
                  <a:lnTo>
                    <a:pt x="376" y="85"/>
                  </a:lnTo>
                  <a:lnTo>
                    <a:pt x="369" y="78"/>
                  </a:lnTo>
                  <a:lnTo>
                    <a:pt x="340" y="71"/>
                  </a:lnTo>
                  <a:lnTo>
                    <a:pt x="326" y="71"/>
                  </a:lnTo>
                  <a:lnTo>
                    <a:pt x="305" y="78"/>
                  </a:lnTo>
                  <a:lnTo>
                    <a:pt x="283" y="78"/>
                  </a:lnTo>
                  <a:lnTo>
                    <a:pt x="248" y="85"/>
                  </a:lnTo>
                  <a:lnTo>
                    <a:pt x="213" y="92"/>
                  </a:lnTo>
                  <a:lnTo>
                    <a:pt x="177" y="106"/>
                  </a:lnTo>
                </a:path>
              </a:pathLst>
            </a:custGeom>
            <a:solidFill>
              <a:srgbClr val="00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952" name="任意多边形 40975"/>
            <p:cNvSpPr>
              <a:spLocks noChangeArrowheads="1"/>
            </p:cNvSpPr>
            <p:nvPr/>
          </p:nvSpPr>
          <p:spPr bwMode="auto">
            <a:xfrm>
              <a:off x="0" y="272"/>
              <a:ext cx="525" cy="764"/>
            </a:xfrm>
            <a:custGeom>
              <a:avLst/>
              <a:gdLst>
                <a:gd name="T0" fmla="*/ 426 w 525"/>
                <a:gd name="T1" fmla="*/ 488 h 764"/>
                <a:gd name="T2" fmla="*/ 362 w 525"/>
                <a:gd name="T3" fmla="*/ 566 h 764"/>
                <a:gd name="T4" fmla="*/ 291 w 525"/>
                <a:gd name="T5" fmla="*/ 636 h 764"/>
                <a:gd name="T6" fmla="*/ 213 w 525"/>
                <a:gd name="T7" fmla="*/ 686 h 764"/>
                <a:gd name="T8" fmla="*/ 142 w 525"/>
                <a:gd name="T9" fmla="*/ 721 h 764"/>
                <a:gd name="T10" fmla="*/ 71 w 525"/>
                <a:gd name="T11" fmla="*/ 750 h 764"/>
                <a:gd name="T12" fmla="*/ 29 w 525"/>
                <a:gd name="T13" fmla="*/ 764 h 764"/>
                <a:gd name="T14" fmla="*/ 0 w 525"/>
                <a:gd name="T15" fmla="*/ 764 h 764"/>
                <a:gd name="T16" fmla="*/ 0 w 525"/>
                <a:gd name="T17" fmla="*/ 764 h 764"/>
                <a:gd name="T18" fmla="*/ 14 w 525"/>
                <a:gd name="T19" fmla="*/ 750 h 764"/>
                <a:gd name="T20" fmla="*/ 43 w 525"/>
                <a:gd name="T21" fmla="*/ 728 h 764"/>
                <a:gd name="T22" fmla="*/ 85 w 525"/>
                <a:gd name="T23" fmla="*/ 707 h 764"/>
                <a:gd name="T24" fmla="*/ 170 w 525"/>
                <a:gd name="T25" fmla="*/ 658 h 764"/>
                <a:gd name="T26" fmla="*/ 270 w 525"/>
                <a:gd name="T27" fmla="*/ 580 h 764"/>
                <a:gd name="T28" fmla="*/ 348 w 525"/>
                <a:gd name="T29" fmla="*/ 488 h 764"/>
                <a:gd name="T30" fmla="*/ 404 w 525"/>
                <a:gd name="T31" fmla="*/ 389 h 764"/>
                <a:gd name="T32" fmla="*/ 433 w 525"/>
                <a:gd name="T33" fmla="*/ 276 h 764"/>
                <a:gd name="T34" fmla="*/ 454 w 525"/>
                <a:gd name="T35" fmla="*/ 177 h 764"/>
                <a:gd name="T36" fmla="*/ 447 w 525"/>
                <a:gd name="T37" fmla="*/ 99 h 764"/>
                <a:gd name="T38" fmla="*/ 440 w 525"/>
                <a:gd name="T39" fmla="*/ 49 h 764"/>
                <a:gd name="T40" fmla="*/ 426 w 525"/>
                <a:gd name="T41" fmla="*/ 35 h 764"/>
                <a:gd name="T42" fmla="*/ 426 w 525"/>
                <a:gd name="T43" fmla="*/ 21 h 764"/>
                <a:gd name="T44" fmla="*/ 433 w 525"/>
                <a:gd name="T45" fmla="*/ 7 h 764"/>
                <a:gd name="T46" fmla="*/ 454 w 525"/>
                <a:gd name="T47" fmla="*/ 7 h 764"/>
                <a:gd name="T48" fmla="*/ 489 w 525"/>
                <a:gd name="T49" fmla="*/ 14 h 764"/>
                <a:gd name="T50" fmla="*/ 518 w 525"/>
                <a:gd name="T51" fmla="*/ 28 h 764"/>
                <a:gd name="T52" fmla="*/ 525 w 525"/>
                <a:gd name="T53" fmla="*/ 42 h 764"/>
                <a:gd name="T54" fmla="*/ 525 w 525"/>
                <a:gd name="T55" fmla="*/ 85 h 764"/>
                <a:gd name="T56" fmla="*/ 518 w 525"/>
                <a:gd name="T57" fmla="*/ 191 h 764"/>
                <a:gd name="T58" fmla="*/ 497 w 525"/>
                <a:gd name="T59" fmla="*/ 311 h 764"/>
                <a:gd name="T60" fmla="*/ 468 w 525"/>
                <a:gd name="T61" fmla="*/ 403 h 764"/>
                <a:gd name="T62" fmla="*/ 447 w 525"/>
                <a:gd name="T63" fmla="*/ 445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25" h="764">
                  <a:moveTo>
                    <a:pt x="447" y="445"/>
                  </a:moveTo>
                  <a:lnTo>
                    <a:pt x="426" y="488"/>
                  </a:lnTo>
                  <a:lnTo>
                    <a:pt x="397" y="530"/>
                  </a:lnTo>
                  <a:lnTo>
                    <a:pt x="362" y="566"/>
                  </a:lnTo>
                  <a:lnTo>
                    <a:pt x="326" y="601"/>
                  </a:lnTo>
                  <a:lnTo>
                    <a:pt x="291" y="636"/>
                  </a:lnTo>
                  <a:lnTo>
                    <a:pt x="255" y="665"/>
                  </a:lnTo>
                  <a:lnTo>
                    <a:pt x="213" y="686"/>
                  </a:lnTo>
                  <a:lnTo>
                    <a:pt x="177" y="707"/>
                  </a:lnTo>
                  <a:lnTo>
                    <a:pt x="142" y="721"/>
                  </a:lnTo>
                  <a:lnTo>
                    <a:pt x="107" y="735"/>
                  </a:lnTo>
                  <a:lnTo>
                    <a:pt x="71" y="750"/>
                  </a:lnTo>
                  <a:lnTo>
                    <a:pt x="50" y="757"/>
                  </a:lnTo>
                  <a:lnTo>
                    <a:pt x="29" y="764"/>
                  </a:lnTo>
                  <a:lnTo>
                    <a:pt x="7" y="764"/>
                  </a:lnTo>
                  <a:lnTo>
                    <a:pt x="0" y="764"/>
                  </a:lnTo>
                  <a:lnTo>
                    <a:pt x="0" y="757"/>
                  </a:lnTo>
                  <a:lnTo>
                    <a:pt x="14" y="750"/>
                  </a:lnTo>
                  <a:lnTo>
                    <a:pt x="21" y="743"/>
                  </a:lnTo>
                  <a:lnTo>
                    <a:pt x="43" y="728"/>
                  </a:lnTo>
                  <a:lnTo>
                    <a:pt x="64" y="721"/>
                  </a:lnTo>
                  <a:lnTo>
                    <a:pt x="85" y="707"/>
                  </a:lnTo>
                  <a:lnTo>
                    <a:pt x="114" y="693"/>
                  </a:lnTo>
                  <a:lnTo>
                    <a:pt x="170" y="658"/>
                  </a:lnTo>
                  <a:lnTo>
                    <a:pt x="220" y="622"/>
                  </a:lnTo>
                  <a:lnTo>
                    <a:pt x="270" y="580"/>
                  </a:lnTo>
                  <a:lnTo>
                    <a:pt x="312" y="537"/>
                  </a:lnTo>
                  <a:lnTo>
                    <a:pt x="348" y="488"/>
                  </a:lnTo>
                  <a:lnTo>
                    <a:pt x="376" y="438"/>
                  </a:lnTo>
                  <a:lnTo>
                    <a:pt x="404" y="389"/>
                  </a:lnTo>
                  <a:lnTo>
                    <a:pt x="419" y="332"/>
                  </a:lnTo>
                  <a:lnTo>
                    <a:pt x="433" y="276"/>
                  </a:lnTo>
                  <a:lnTo>
                    <a:pt x="447" y="219"/>
                  </a:lnTo>
                  <a:lnTo>
                    <a:pt x="454" y="177"/>
                  </a:lnTo>
                  <a:lnTo>
                    <a:pt x="454" y="127"/>
                  </a:lnTo>
                  <a:lnTo>
                    <a:pt x="447" y="99"/>
                  </a:lnTo>
                  <a:lnTo>
                    <a:pt x="447" y="71"/>
                  </a:lnTo>
                  <a:lnTo>
                    <a:pt x="440" y="49"/>
                  </a:lnTo>
                  <a:lnTo>
                    <a:pt x="433" y="35"/>
                  </a:lnTo>
                  <a:lnTo>
                    <a:pt x="426" y="35"/>
                  </a:lnTo>
                  <a:lnTo>
                    <a:pt x="426" y="28"/>
                  </a:lnTo>
                  <a:lnTo>
                    <a:pt x="426" y="21"/>
                  </a:lnTo>
                  <a:lnTo>
                    <a:pt x="426" y="7"/>
                  </a:lnTo>
                  <a:lnTo>
                    <a:pt x="433" y="7"/>
                  </a:lnTo>
                  <a:lnTo>
                    <a:pt x="440" y="0"/>
                  </a:lnTo>
                  <a:lnTo>
                    <a:pt x="454" y="7"/>
                  </a:lnTo>
                  <a:lnTo>
                    <a:pt x="475" y="7"/>
                  </a:lnTo>
                  <a:lnTo>
                    <a:pt x="489" y="14"/>
                  </a:lnTo>
                  <a:lnTo>
                    <a:pt x="504" y="21"/>
                  </a:lnTo>
                  <a:lnTo>
                    <a:pt x="518" y="28"/>
                  </a:lnTo>
                  <a:lnTo>
                    <a:pt x="525" y="35"/>
                  </a:lnTo>
                  <a:lnTo>
                    <a:pt x="525" y="42"/>
                  </a:lnTo>
                  <a:lnTo>
                    <a:pt x="525" y="64"/>
                  </a:lnTo>
                  <a:lnTo>
                    <a:pt x="525" y="85"/>
                  </a:lnTo>
                  <a:lnTo>
                    <a:pt x="525" y="113"/>
                  </a:lnTo>
                  <a:lnTo>
                    <a:pt x="518" y="191"/>
                  </a:lnTo>
                  <a:lnTo>
                    <a:pt x="504" y="269"/>
                  </a:lnTo>
                  <a:lnTo>
                    <a:pt x="497" y="311"/>
                  </a:lnTo>
                  <a:lnTo>
                    <a:pt x="482" y="354"/>
                  </a:lnTo>
                  <a:lnTo>
                    <a:pt x="468" y="403"/>
                  </a:lnTo>
                  <a:lnTo>
                    <a:pt x="447" y="445"/>
                  </a:lnTo>
                </a:path>
              </a:pathLst>
            </a:custGeom>
            <a:solidFill>
              <a:srgbClr val="00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9953" name="文本框 40976"/>
          <p:cNvSpPr txBox="1">
            <a:spLocks noChangeArrowheads="1"/>
          </p:cNvSpPr>
          <p:nvPr/>
        </p:nvSpPr>
        <p:spPr bwMode="auto">
          <a:xfrm>
            <a:off x="4643438" y="2133600"/>
            <a:ext cx="3455987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ea typeface="楷体_GB2312" pitchFamily="49" charset="-122"/>
              </a:rPr>
              <a:t>（看见）（听见）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2" name="组合 41985"/>
          <p:cNvGrpSpPr>
            <a:grpSpLocks/>
          </p:cNvGrpSpPr>
          <p:nvPr/>
        </p:nvGrpSpPr>
        <p:grpSpPr bwMode="auto">
          <a:xfrm>
            <a:off x="-14288" y="2303463"/>
            <a:ext cx="4370388" cy="4654550"/>
            <a:chOff x="0" y="0"/>
            <a:chExt cx="3120" cy="2688"/>
          </a:xfrm>
        </p:grpSpPr>
        <p:sp>
          <p:nvSpPr>
            <p:cNvPr id="40963" name="直接连接符 41986"/>
            <p:cNvSpPr>
              <a:spLocks noChangeShapeType="1"/>
            </p:cNvSpPr>
            <p:nvPr/>
          </p:nvSpPr>
          <p:spPr bwMode="auto">
            <a:xfrm>
              <a:off x="0" y="1325"/>
              <a:ext cx="3120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64" name="直接连接符 41987"/>
            <p:cNvSpPr>
              <a:spLocks noChangeShapeType="1"/>
            </p:cNvSpPr>
            <p:nvPr/>
          </p:nvSpPr>
          <p:spPr bwMode="auto">
            <a:xfrm>
              <a:off x="1560" y="0"/>
              <a:ext cx="0" cy="2688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65" name="矩形 41988"/>
            <p:cNvSpPr>
              <a:spLocks noChangeArrowheads="1"/>
            </p:cNvSpPr>
            <p:nvPr/>
          </p:nvSpPr>
          <p:spPr bwMode="auto">
            <a:xfrm>
              <a:off x="0" y="0"/>
              <a:ext cx="3120" cy="2650"/>
            </a:xfrm>
            <a:prstGeom prst="rect">
              <a:avLst/>
            </a:prstGeom>
            <a:noFill/>
            <a:ln w="38100">
              <a:solidFill>
                <a:srgbClr val="FF33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0966" name="文本框 41989"/>
          <p:cNvSpPr txBox="1">
            <a:spLocks noChangeArrowheads="1"/>
          </p:cNvSpPr>
          <p:nvPr/>
        </p:nvSpPr>
        <p:spPr bwMode="auto">
          <a:xfrm>
            <a:off x="295275" y="2247900"/>
            <a:ext cx="3994150" cy="466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0000">
                <a:ea typeface="楷体_GB2312" pitchFamily="49" charset="-122"/>
              </a:rPr>
              <a:t>白</a:t>
            </a:r>
          </a:p>
        </p:txBody>
      </p:sp>
      <p:sp>
        <p:nvSpPr>
          <p:cNvPr id="40967" name="矩形 41990"/>
          <p:cNvSpPr>
            <a:spLocks noChangeArrowheads="1" noChangeShapeType="1" noTextEdit="1"/>
          </p:cNvSpPr>
          <p:nvPr/>
        </p:nvSpPr>
        <p:spPr bwMode="auto">
          <a:xfrm>
            <a:off x="1187450" y="549275"/>
            <a:ext cx="2232025" cy="12239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黑体"/>
                <a:ea typeface="黑体"/>
              </a:rPr>
              <a:t>bái</a:t>
            </a:r>
            <a:endParaRPr lang="zh-CN" altLang="en-US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黑体"/>
              <a:ea typeface="黑体"/>
            </a:endParaRPr>
          </a:p>
        </p:txBody>
      </p:sp>
      <p:sp>
        <p:nvSpPr>
          <p:cNvPr id="40968" name="任意多边形 41991"/>
          <p:cNvSpPr>
            <a:spLocks noChangeArrowheads="1"/>
          </p:cNvSpPr>
          <p:nvPr/>
        </p:nvSpPr>
        <p:spPr bwMode="auto">
          <a:xfrm>
            <a:off x="4572000" y="2924175"/>
            <a:ext cx="660400" cy="652463"/>
          </a:xfrm>
          <a:custGeom>
            <a:avLst/>
            <a:gdLst>
              <a:gd name="T0" fmla="*/ 240 w 416"/>
              <a:gd name="T1" fmla="*/ 262 h 411"/>
              <a:gd name="T2" fmla="*/ 197 w 416"/>
              <a:gd name="T3" fmla="*/ 305 h 411"/>
              <a:gd name="T4" fmla="*/ 155 w 416"/>
              <a:gd name="T5" fmla="*/ 340 h 411"/>
              <a:gd name="T6" fmla="*/ 63 w 416"/>
              <a:gd name="T7" fmla="*/ 411 h 411"/>
              <a:gd name="T8" fmla="*/ 0 w 416"/>
              <a:gd name="T9" fmla="*/ 411 h 411"/>
              <a:gd name="T10" fmla="*/ 28 w 416"/>
              <a:gd name="T11" fmla="*/ 390 h 411"/>
              <a:gd name="T12" fmla="*/ 56 w 416"/>
              <a:gd name="T13" fmla="*/ 354 h 411"/>
              <a:gd name="T14" fmla="*/ 91 w 416"/>
              <a:gd name="T15" fmla="*/ 319 h 411"/>
              <a:gd name="T16" fmla="*/ 134 w 416"/>
              <a:gd name="T17" fmla="*/ 269 h 411"/>
              <a:gd name="T18" fmla="*/ 169 w 416"/>
              <a:gd name="T19" fmla="*/ 227 h 411"/>
              <a:gd name="T20" fmla="*/ 204 w 416"/>
              <a:gd name="T21" fmla="*/ 184 h 411"/>
              <a:gd name="T22" fmla="*/ 233 w 416"/>
              <a:gd name="T23" fmla="*/ 149 h 411"/>
              <a:gd name="T24" fmla="*/ 254 w 416"/>
              <a:gd name="T25" fmla="*/ 113 h 411"/>
              <a:gd name="T26" fmla="*/ 268 w 416"/>
              <a:gd name="T27" fmla="*/ 85 h 411"/>
              <a:gd name="T28" fmla="*/ 275 w 416"/>
              <a:gd name="T29" fmla="*/ 64 h 411"/>
              <a:gd name="T30" fmla="*/ 282 w 416"/>
              <a:gd name="T31" fmla="*/ 50 h 411"/>
              <a:gd name="T32" fmla="*/ 275 w 416"/>
              <a:gd name="T33" fmla="*/ 35 h 411"/>
              <a:gd name="T34" fmla="*/ 275 w 416"/>
              <a:gd name="T35" fmla="*/ 28 h 411"/>
              <a:gd name="T36" fmla="*/ 275 w 416"/>
              <a:gd name="T37" fmla="*/ 21 h 411"/>
              <a:gd name="T38" fmla="*/ 275 w 416"/>
              <a:gd name="T39" fmla="*/ 14 h 411"/>
              <a:gd name="T40" fmla="*/ 282 w 416"/>
              <a:gd name="T41" fmla="*/ 7 h 411"/>
              <a:gd name="T42" fmla="*/ 289 w 416"/>
              <a:gd name="T43" fmla="*/ 7 h 411"/>
              <a:gd name="T44" fmla="*/ 296 w 416"/>
              <a:gd name="T45" fmla="*/ 0 h 411"/>
              <a:gd name="T46" fmla="*/ 310 w 416"/>
              <a:gd name="T47" fmla="*/ 7 h 411"/>
              <a:gd name="T48" fmla="*/ 331 w 416"/>
              <a:gd name="T49" fmla="*/ 14 h 411"/>
              <a:gd name="T50" fmla="*/ 360 w 416"/>
              <a:gd name="T51" fmla="*/ 28 h 411"/>
              <a:gd name="T52" fmla="*/ 388 w 416"/>
              <a:gd name="T53" fmla="*/ 50 h 411"/>
              <a:gd name="T54" fmla="*/ 402 w 416"/>
              <a:gd name="T55" fmla="*/ 64 h 411"/>
              <a:gd name="T56" fmla="*/ 409 w 416"/>
              <a:gd name="T57" fmla="*/ 71 h 411"/>
              <a:gd name="T58" fmla="*/ 409 w 416"/>
              <a:gd name="T59" fmla="*/ 85 h 411"/>
              <a:gd name="T60" fmla="*/ 416 w 416"/>
              <a:gd name="T61" fmla="*/ 85 h 411"/>
              <a:gd name="T62" fmla="*/ 409 w 416"/>
              <a:gd name="T63" fmla="*/ 99 h 411"/>
              <a:gd name="T64" fmla="*/ 402 w 416"/>
              <a:gd name="T65" fmla="*/ 106 h 411"/>
              <a:gd name="T66" fmla="*/ 388 w 416"/>
              <a:gd name="T67" fmla="*/ 120 h 411"/>
              <a:gd name="T68" fmla="*/ 374 w 416"/>
              <a:gd name="T69" fmla="*/ 135 h 411"/>
              <a:gd name="T70" fmla="*/ 345 w 416"/>
              <a:gd name="T71" fmla="*/ 156 h 411"/>
              <a:gd name="T72" fmla="*/ 317 w 416"/>
              <a:gd name="T73" fmla="*/ 184 h 411"/>
              <a:gd name="T74" fmla="*/ 282 w 416"/>
              <a:gd name="T75" fmla="*/ 220 h 411"/>
              <a:gd name="T76" fmla="*/ 240 w 416"/>
              <a:gd name="T77" fmla="*/ 262 h 411"/>
              <a:gd name="T78" fmla="*/ 240 w 416"/>
              <a:gd name="T79" fmla="*/ 262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416" h="411">
                <a:moveTo>
                  <a:pt x="240" y="262"/>
                </a:moveTo>
                <a:lnTo>
                  <a:pt x="197" y="305"/>
                </a:lnTo>
                <a:lnTo>
                  <a:pt x="155" y="340"/>
                </a:lnTo>
                <a:lnTo>
                  <a:pt x="63" y="411"/>
                </a:lnTo>
                <a:lnTo>
                  <a:pt x="0" y="411"/>
                </a:lnTo>
                <a:lnTo>
                  <a:pt x="28" y="390"/>
                </a:lnTo>
                <a:lnTo>
                  <a:pt x="56" y="354"/>
                </a:lnTo>
                <a:lnTo>
                  <a:pt x="91" y="319"/>
                </a:lnTo>
                <a:lnTo>
                  <a:pt x="134" y="269"/>
                </a:lnTo>
                <a:lnTo>
                  <a:pt x="169" y="227"/>
                </a:lnTo>
                <a:lnTo>
                  <a:pt x="204" y="184"/>
                </a:lnTo>
                <a:lnTo>
                  <a:pt x="233" y="149"/>
                </a:lnTo>
                <a:lnTo>
                  <a:pt x="254" y="113"/>
                </a:lnTo>
                <a:lnTo>
                  <a:pt x="268" y="85"/>
                </a:lnTo>
                <a:lnTo>
                  <a:pt x="275" y="64"/>
                </a:lnTo>
                <a:lnTo>
                  <a:pt x="282" y="50"/>
                </a:lnTo>
                <a:lnTo>
                  <a:pt x="275" y="35"/>
                </a:lnTo>
                <a:lnTo>
                  <a:pt x="275" y="28"/>
                </a:lnTo>
                <a:lnTo>
                  <a:pt x="275" y="21"/>
                </a:lnTo>
                <a:lnTo>
                  <a:pt x="275" y="14"/>
                </a:lnTo>
                <a:lnTo>
                  <a:pt x="282" y="7"/>
                </a:lnTo>
                <a:lnTo>
                  <a:pt x="289" y="7"/>
                </a:lnTo>
                <a:lnTo>
                  <a:pt x="296" y="0"/>
                </a:lnTo>
                <a:lnTo>
                  <a:pt x="310" y="7"/>
                </a:lnTo>
                <a:lnTo>
                  <a:pt x="331" y="14"/>
                </a:lnTo>
                <a:lnTo>
                  <a:pt x="360" y="28"/>
                </a:lnTo>
                <a:lnTo>
                  <a:pt x="388" y="50"/>
                </a:lnTo>
                <a:lnTo>
                  <a:pt x="402" y="64"/>
                </a:lnTo>
                <a:lnTo>
                  <a:pt x="409" y="71"/>
                </a:lnTo>
                <a:lnTo>
                  <a:pt x="409" y="85"/>
                </a:lnTo>
                <a:lnTo>
                  <a:pt x="416" y="85"/>
                </a:lnTo>
                <a:lnTo>
                  <a:pt x="409" y="99"/>
                </a:lnTo>
                <a:lnTo>
                  <a:pt x="402" y="106"/>
                </a:lnTo>
                <a:lnTo>
                  <a:pt x="388" y="120"/>
                </a:lnTo>
                <a:lnTo>
                  <a:pt x="374" y="135"/>
                </a:lnTo>
                <a:lnTo>
                  <a:pt x="345" y="156"/>
                </a:lnTo>
                <a:lnTo>
                  <a:pt x="317" y="184"/>
                </a:lnTo>
                <a:lnTo>
                  <a:pt x="282" y="220"/>
                </a:lnTo>
                <a:lnTo>
                  <a:pt x="240" y="262"/>
                </a:lnTo>
              </a:path>
            </a:pathLst>
          </a:custGeom>
          <a:solidFill>
            <a:srgbClr val="000000"/>
          </a:solidFill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0969" name="组合 41992"/>
          <p:cNvGrpSpPr>
            <a:grpSpLocks/>
          </p:cNvGrpSpPr>
          <p:nvPr/>
        </p:nvGrpSpPr>
        <p:grpSpPr bwMode="auto">
          <a:xfrm>
            <a:off x="5526088" y="2852738"/>
            <a:ext cx="930275" cy="1619250"/>
            <a:chOff x="0" y="0"/>
            <a:chExt cx="586" cy="1020"/>
          </a:xfrm>
        </p:grpSpPr>
        <p:sp>
          <p:nvSpPr>
            <p:cNvPr id="40970" name="任意多边形 41993"/>
            <p:cNvSpPr>
              <a:spLocks noChangeArrowheads="1"/>
            </p:cNvSpPr>
            <p:nvPr/>
          </p:nvSpPr>
          <p:spPr bwMode="auto">
            <a:xfrm>
              <a:off x="170" y="0"/>
              <a:ext cx="416" cy="411"/>
            </a:xfrm>
            <a:custGeom>
              <a:avLst/>
              <a:gdLst>
                <a:gd name="T0" fmla="*/ 240 w 416"/>
                <a:gd name="T1" fmla="*/ 262 h 411"/>
                <a:gd name="T2" fmla="*/ 197 w 416"/>
                <a:gd name="T3" fmla="*/ 305 h 411"/>
                <a:gd name="T4" fmla="*/ 155 w 416"/>
                <a:gd name="T5" fmla="*/ 340 h 411"/>
                <a:gd name="T6" fmla="*/ 63 w 416"/>
                <a:gd name="T7" fmla="*/ 411 h 411"/>
                <a:gd name="T8" fmla="*/ 0 w 416"/>
                <a:gd name="T9" fmla="*/ 411 h 411"/>
                <a:gd name="T10" fmla="*/ 28 w 416"/>
                <a:gd name="T11" fmla="*/ 390 h 411"/>
                <a:gd name="T12" fmla="*/ 56 w 416"/>
                <a:gd name="T13" fmla="*/ 354 h 411"/>
                <a:gd name="T14" fmla="*/ 91 w 416"/>
                <a:gd name="T15" fmla="*/ 319 h 411"/>
                <a:gd name="T16" fmla="*/ 134 w 416"/>
                <a:gd name="T17" fmla="*/ 269 h 411"/>
                <a:gd name="T18" fmla="*/ 169 w 416"/>
                <a:gd name="T19" fmla="*/ 227 h 411"/>
                <a:gd name="T20" fmla="*/ 204 w 416"/>
                <a:gd name="T21" fmla="*/ 184 h 411"/>
                <a:gd name="T22" fmla="*/ 233 w 416"/>
                <a:gd name="T23" fmla="*/ 149 h 411"/>
                <a:gd name="T24" fmla="*/ 254 w 416"/>
                <a:gd name="T25" fmla="*/ 113 h 411"/>
                <a:gd name="T26" fmla="*/ 268 w 416"/>
                <a:gd name="T27" fmla="*/ 85 h 411"/>
                <a:gd name="T28" fmla="*/ 275 w 416"/>
                <a:gd name="T29" fmla="*/ 64 h 411"/>
                <a:gd name="T30" fmla="*/ 282 w 416"/>
                <a:gd name="T31" fmla="*/ 50 h 411"/>
                <a:gd name="T32" fmla="*/ 275 w 416"/>
                <a:gd name="T33" fmla="*/ 35 h 411"/>
                <a:gd name="T34" fmla="*/ 275 w 416"/>
                <a:gd name="T35" fmla="*/ 28 h 411"/>
                <a:gd name="T36" fmla="*/ 275 w 416"/>
                <a:gd name="T37" fmla="*/ 21 h 411"/>
                <a:gd name="T38" fmla="*/ 275 w 416"/>
                <a:gd name="T39" fmla="*/ 14 h 411"/>
                <a:gd name="T40" fmla="*/ 282 w 416"/>
                <a:gd name="T41" fmla="*/ 7 h 411"/>
                <a:gd name="T42" fmla="*/ 289 w 416"/>
                <a:gd name="T43" fmla="*/ 7 h 411"/>
                <a:gd name="T44" fmla="*/ 296 w 416"/>
                <a:gd name="T45" fmla="*/ 0 h 411"/>
                <a:gd name="T46" fmla="*/ 310 w 416"/>
                <a:gd name="T47" fmla="*/ 7 h 411"/>
                <a:gd name="T48" fmla="*/ 331 w 416"/>
                <a:gd name="T49" fmla="*/ 14 h 411"/>
                <a:gd name="T50" fmla="*/ 360 w 416"/>
                <a:gd name="T51" fmla="*/ 28 h 411"/>
                <a:gd name="T52" fmla="*/ 388 w 416"/>
                <a:gd name="T53" fmla="*/ 50 h 411"/>
                <a:gd name="T54" fmla="*/ 402 w 416"/>
                <a:gd name="T55" fmla="*/ 64 h 411"/>
                <a:gd name="T56" fmla="*/ 409 w 416"/>
                <a:gd name="T57" fmla="*/ 71 h 411"/>
                <a:gd name="T58" fmla="*/ 409 w 416"/>
                <a:gd name="T59" fmla="*/ 85 h 411"/>
                <a:gd name="T60" fmla="*/ 416 w 416"/>
                <a:gd name="T61" fmla="*/ 85 h 411"/>
                <a:gd name="T62" fmla="*/ 409 w 416"/>
                <a:gd name="T63" fmla="*/ 99 h 411"/>
                <a:gd name="T64" fmla="*/ 402 w 416"/>
                <a:gd name="T65" fmla="*/ 106 h 411"/>
                <a:gd name="T66" fmla="*/ 388 w 416"/>
                <a:gd name="T67" fmla="*/ 120 h 411"/>
                <a:gd name="T68" fmla="*/ 374 w 416"/>
                <a:gd name="T69" fmla="*/ 135 h 411"/>
                <a:gd name="T70" fmla="*/ 345 w 416"/>
                <a:gd name="T71" fmla="*/ 156 h 411"/>
                <a:gd name="T72" fmla="*/ 317 w 416"/>
                <a:gd name="T73" fmla="*/ 184 h 411"/>
                <a:gd name="T74" fmla="*/ 282 w 416"/>
                <a:gd name="T75" fmla="*/ 220 h 411"/>
                <a:gd name="T76" fmla="*/ 240 w 416"/>
                <a:gd name="T77" fmla="*/ 262 h 411"/>
                <a:gd name="T78" fmla="*/ 240 w 416"/>
                <a:gd name="T79" fmla="*/ 262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16" h="411">
                  <a:moveTo>
                    <a:pt x="240" y="262"/>
                  </a:moveTo>
                  <a:lnTo>
                    <a:pt x="197" y="305"/>
                  </a:lnTo>
                  <a:lnTo>
                    <a:pt x="155" y="340"/>
                  </a:lnTo>
                  <a:lnTo>
                    <a:pt x="63" y="411"/>
                  </a:lnTo>
                  <a:lnTo>
                    <a:pt x="0" y="411"/>
                  </a:lnTo>
                  <a:lnTo>
                    <a:pt x="28" y="390"/>
                  </a:lnTo>
                  <a:lnTo>
                    <a:pt x="56" y="354"/>
                  </a:lnTo>
                  <a:lnTo>
                    <a:pt x="91" y="319"/>
                  </a:lnTo>
                  <a:lnTo>
                    <a:pt x="134" y="269"/>
                  </a:lnTo>
                  <a:lnTo>
                    <a:pt x="169" y="227"/>
                  </a:lnTo>
                  <a:lnTo>
                    <a:pt x="204" y="184"/>
                  </a:lnTo>
                  <a:lnTo>
                    <a:pt x="233" y="149"/>
                  </a:lnTo>
                  <a:lnTo>
                    <a:pt x="254" y="113"/>
                  </a:lnTo>
                  <a:lnTo>
                    <a:pt x="268" y="85"/>
                  </a:lnTo>
                  <a:lnTo>
                    <a:pt x="275" y="64"/>
                  </a:lnTo>
                  <a:lnTo>
                    <a:pt x="282" y="50"/>
                  </a:lnTo>
                  <a:lnTo>
                    <a:pt x="275" y="35"/>
                  </a:lnTo>
                  <a:lnTo>
                    <a:pt x="275" y="28"/>
                  </a:lnTo>
                  <a:lnTo>
                    <a:pt x="275" y="21"/>
                  </a:lnTo>
                  <a:lnTo>
                    <a:pt x="275" y="14"/>
                  </a:lnTo>
                  <a:lnTo>
                    <a:pt x="282" y="7"/>
                  </a:lnTo>
                  <a:lnTo>
                    <a:pt x="289" y="7"/>
                  </a:lnTo>
                  <a:lnTo>
                    <a:pt x="296" y="0"/>
                  </a:lnTo>
                  <a:lnTo>
                    <a:pt x="310" y="7"/>
                  </a:lnTo>
                  <a:lnTo>
                    <a:pt x="331" y="14"/>
                  </a:lnTo>
                  <a:lnTo>
                    <a:pt x="360" y="28"/>
                  </a:lnTo>
                  <a:lnTo>
                    <a:pt x="388" y="50"/>
                  </a:lnTo>
                  <a:lnTo>
                    <a:pt x="402" y="64"/>
                  </a:lnTo>
                  <a:lnTo>
                    <a:pt x="409" y="71"/>
                  </a:lnTo>
                  <a:lnTo>
                    <a:pt x="409" y="85"/>
                  </a:lnTo>
                  <a:lnTo>
                    <a:pt x="416" y="85"/>
                  </a:lnTo>
                  <a:lnTo>
                    <a:pt x="409" y="99"/>
                  </a:lnTo>
                  <a:lnTo>
                    <a:pt x="402" y="106"/>
                  </a:lnTo>
                  <a:lnTo>
                    <a:pt x="388" y="120"/>
                  </a:lnTo>
                  <a:lnTo>
                    <a:pt x="374" y="135"/>
                  </a:lnTo>
                  <a:lnTo>
                    <a:pt x="345" y="156"/>
                  </a:lnTo>
                  <a:lnTo>
                    <a:pt x="317" y="184"/>
                  </a:lnTo>
                  <a:lnTo>
                    <a:pt x="282" y="220"/>
                  </a:lnTo>
                  <a:lnTo>
                    <a:pt x="240" y="262"/>
                  </a:lnTo>
                </a:path>
              </a:pathLst>
            </a:custGeom>
            <a:solidFill>
              <a:srgbClr val="00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71" name="任意多边形 41994"/>
            <p:cNvSpPr>
              <a:spLocks noChangeArrowheads="1"/>
            </p:cNvSpPr>
            <p:nvPr/>
          </p:nvSpPr>
          <p:spPr bwMode="auto">
            <a:xfrm>
              <a:off x="0" y="383"/>
              <a:ext cx="191" cy="637"/>
            </a:xfrm>
            <a:custGeom>
              <a:avLst/>
              <a:gdLst>
                <a:gd name="T0" fmla="*/ 14 w 191"/>
                <a:gd name="T1" fmla="*/ 42 h 637"/>
                <a:gd name="T2" fmla="*/ 7 w 191"/>
                <a:gd name="T3" fmla="*/ 35 h 637"/>
                <a:gd name="T4" fmla="*/ 0 w 191"/>
                <a:gd name="T5" fmla="*/ 28 h 637"/>
                <a:gd name="T6" fmla="*/ 0 w 191"/>
                <a:gd name="T7" fmla="*/ 14 h 637"/>
                <a:gd name="T8" fmla="*/ 7 w 191"/>
                <a:gd name="T9" fmla="*/ 7 h 637"/>
                <a:gd name="T10" fmla="*/ 14 w 191"/>
                <a:gd name="T11" fmla="*/ 0 h 637"/>
                <a:gd name="T12" fmla="*/ 21 w 191"/>
                <a:gd name="T13" fmla="*/ 0 h 637"/>
                <a:gd name="T14" fmla="*/ 35 w 191"/>
                <a:gd name="T15" fmla="*/ 0 h 637"/>
                <a:gd name="T16" fmla="*/ 49 w 191"/>
                <a:gd name="T17" fmla="*/ 0 h 637"/>
                <a:gd name="T18" fmla="*/ 71 w 191"/>
                <a:gd name="T19" fmla="*/ 7 h 637"/>
                <a:gd name="T20" fmla="*/ 92 w 191"/>
                <a:gd name="T21" fmla="*/ 7 h 637"/>
                <a:gd name="T22" fmla="*/ 113 w 191"/>
                <a:gd name="T23" fmla="*/ 14 h 637"/>
                <a:gd name="T24" fmla="*/ 141 w 191"/>
                <a:gd name="T25" fmla="*/ 21 h 637"/>
                <a:gd name="T26" fmla="*/ 141 w 191"/>
                <a:gd name="T27" fmla="*/ 85 h 637"/>
                <a:gd name="T28" fmla="*/ 148 w 191"/>
                <a:gd name="T29" fmla="*/ 162 h 637"/>
                <a:gd name="T30" fmla="*/ 155 w 191"/>
                <a:gd name="T31" fmla="*/ 247 h 637"/>
                <a:gd name="T32" fmla="*/ 162 w 191"/>
                <a:gd name="T33" fmla="*/ 297 h 637"/>
                <a:gd name="T34" fmla="*/ 162 w 191"/>
                <a:gd name="T35" fmla="*/ 347 h 637"/>
                <a:gd name="T36" fmla="*/ 170 w 191"/>
                <a:gd name="T37" fmla="*/ 396 h 637"/>
                <a:gd name="T38" fmla="*/ 177 w 191"/>
                <a:gd name="T39" fmla="*/ 439 h 637"/>
                <a:gd name="T40" fmla="*/ 184 w 191"/>
                <a:gd name="T41" fmla="*/ 474 h 637"/>
                <a:gd name="T42" fmla="*/ 184 w 191"/>
                <a:gd name="T43" fmla="*/ 510 h 637"/>
                <a:gd name="T44" fmla="*/ 184 w 191"/>
                <a:gd name="T45" fmla="*/ 538 h 637"/>
                <a:gd name="T46" fmla="*/ 191 w 191"/>
                <a:gd name="T47" fmla="*/ 559 h 637"/>
                <a:gd name="T48" fmla="*/ 191 w 191"/>
                <a:gd name="T49" fmla="*/ 580 h 637"/>
                <a:gd name="T50" fmla="*/ 191 w 191"/>
                <a:gd name="T51" fmla="*/ 595 h 637"/>
                <a:gd name="T52" fmla="*/ 191 w 191"/>
                <a:gd name="T53" fmla="*/ 616 h 637"/>
                <a:gd name="T54" fmla="*/ 184 w 191"/>
                <a:gd name="T55" fmla="*/ 630 h 637"/>
                <a:gd name="T56" fmla="*/ 170 w 191"/>
                <a:gd name="T57" fmla="*/ 637 h 637"/>
                <a:gd name="T58" fmla="*/ 162 w 191"/>
                <a:gd name="T59" fmla="*/ 637 h 637"/>
                <a:gd name="T60" fmla="*/ 148 w 191"/>
                <a:gd name="T61" fmla="*/ 637 h 637"/>
                <a:gd name="T62" fmla="*/ 141 w 191"/>
                <a:gd name="T63" fmla="*/ 630 h 637"/>
                <a:gd name="T64" fmla="*/ 134 w 191"/>
                <a:gd name="T65" fmla="*/ 616 h 637"/>
                <a:gd name="T66" fmla="*/ 127 w 191"/>
                <a:gd name="T67" fmla="*/ 587 h 637"/>
                <a:gd name="T68" fmla="*/ 120 w 191"/>
                <a:gd name="T69" fmla="*/ 559 h 637"/>
                <a:gd name="T70" fmla="*/ 113 w 191"/>
                <a:gd name="T71" fmla="*/ 524 h 637"/>
                <a:gd name="T72" fmla="*/ 106 w 191"/>
                <a:gd name="T73" fmla="*/ 481 h 637"/>
                <a:gd name="T74" fmla="*/ 99 w 191"/>
                <a:gd name="T75" fmla="*/ 432 h 637"/>
                <a:gd name="T76" fmla="*/ 92 w 191"/>
                <a:gd name="T77" fmla="*/ 382 h 637"/>
                <a:gd name="T78" fmla="*/ 85 w 191"/>
                <a:gd name="T79" fmla="*/ 340 h 637"/>
                <a:gd name="T80" fmla="*/ 78 w 191"/>
                <a:gd name="T81" fmla="*/ 297 h 637"/>
                <a:gd name="T82" fmla="*/ 78 w 191"/>
                <a:gd name="T83" fmla="*/ 255 h 637"/>
                <a:gd name="T84" fmla="*/ 71 w 191"/>
                <a:gd name="T85" fmla="*/ 219 h 637"/>
                <a:gd name="T86" fmla="*/ 64 w 191"/>
                <a:gd name="T87" fmla="*/ 191 h 637"/>
                <a:gd name="T88" fmla="*/ 64 w 191"/>
                <a:gd name="T89" fmla="*/ 162 h 637"/>
                <a:gd name="T90" fmla="*/ 57 w 191"/>
                <a:gd name="T91" fmla="*/ 141 h 637"/>
                <a:gd name="T92" fmla="*/ 49 w 191"/>
                <a:gd name="T93" fmla="*/ 106 h 637"/>
                <a:gd name="T94" fmla="*/ 42 w 191"/>
                <a:gd name="T95" fmla="*/ 77 h 637"/>
                <a:gd name="T96" fmla="*/ 28 w 191"/>
                <a:gd name="T97" fmla="*/ 56 h 637"/>
                <a:gd name="T98" fmla="*/ 14 w 191"/>
                <a:gd name="T99" fmla="*/ 42 h 637"/>
                <a:gd name="T100" fmla="*/ 14 w 191"/>
                <a:gd name="T101" fmla="*/ 42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1" h="637">
                  <a:moveTo>
                    <a:pt x="14" y="42"/>
                  </a:moveTo>
                  <a:lnTo>
                    <a:pt x="7" y="35"/>
                  </a:lnTo>
                  <a:lnTo>
                    <a:pt x="0" y="28"/>
                  </a:lnTo>
                  <a:lnTo>
                    <a:pt x="0" y="14"/>
                  </a:lnTo>
                  <a:lnTo>
                    <a:pt x="7" y="7"/>
                  </a:lnTo>
                  <a:lnTo>
                    <a:pt x="14" y="0"/>
                  </a:lnTo>
                  <a:lnTo>
                    <a:pt x="21" y="0"/>
                  </a:lnTo>
                  <a:lnTo>
                    <a:pt x="35" y="0"/>
                  </a:lnTo>
                  <a:lnTo>
                    <a:pt x="49" y="0"/>
                  </a:lnTo>
                  <a:lnTo>
                    <a:pt x="71" y="7"/>
                  </a:lnTo>
                  <a:lnTo>
                    <a:pt x="92" y="7"/>
                  </a:lnTo>
                  <a:lnTo>
                    <a:pt x="113" y="14"/>
                  </a:lnTo>
                  <a:lnTo>
                    <a:pt x="141" y="21"/>
                  </a:lnTo>
                  <a:lnTo>
                    <a:pt x="141" y="85"/>
                  </a:lnTo>
                  <a:lnTo>
                    <a:pt x="148" y="162"/>
                  </a:lnTo>
                  <a:lnTo>
                    <a:pt x="155" y="247"/>
                  </a:lnTo>
                  <a:lnTo>
                    <a:pt x="162" y="297"/>
                  </a:lnTo>
                  <a:lnTo>
                    <a:pt x="162" y="347"/>
                  </a:lnTo>
                  <a:lnTo>
                    <a:pt x="170" y="396"/>
                  </a:lnTo>
                  <a:lnTo>
                    <a:pt x="177" y="439"/>
                  </a:lnTo>
                  <a:lnTo>
                    <a:pt x="184" y="474"/>
                  </a:lnTo>
                  <a:lnTo>
                    <a:pt x="184" y="510"/>
                  </a:lnTo>
                  <a:lnTo>
                    <a:pt x="184" y="538"/>
                  </a:lnTo>
                  <a:lnTo>
                    <a:pt x="191" y="559"/>
                  </a:lnTo>
                  <a:lnTo>
                    <a:pt x="191" y="580"/>
                  </a:lnTo>
                  <a:lnTo>
                    <a:pt x="191" y="595"/>
                  </a:lnTo>
                  <a:lnTo>
                    <a:pt x="191" y="616"/>
                  </a:lnTo>
                  <a:lnTo>
                    <a:pt x="184" y="630"/>
                  </a:lnTo>
                  <a:lnTo>
                    <a:pt x="170" y="637"/>
                  </a:lnTo>
                  <a:lnTo>
                    <a:pt x="162" y="637"/>
                  </a:lnTo>
                  <a:lnTo>
                    <a:pt x="148" y="637"/>
                  </a:lnTo>
                  <a:lnTo>
                    <a:pt x="141" y="630"/>
                  </a:lnTo>
                  <a:lnTo>
                    <a:pt x="134" y="616"/>
                  </a:lnTo>
                  <a:lnTo>
                    <a:pt x="127" y="587"/>
                  </a:lnTo>
                  <a:lnTo>
                    <a:pt x="120" y="559"/>
                  </a:lnTo>
                  <a:lnTo>
                    <a:pt x="113" y="524"/>
                  </a:lnTo>
                  <a:lnTo>
                    <a:pt x="106" y="481"/>
                  </a:lnTo>
                  <a:lnTo>
                    <a:pt x="99" y="432"/>
                  </a:lnTo>
                  <a:lnTo>
                    <a:pt x="92" y="382"/>
                  </a:lnTo>
                  <a:lnTo>
                    <a:pt x="85" y="340"/>
                  </a:lnTo>
                  <a:lnTo>
                    <a:pt x="78" y="297"/>
                  </a:lnTo>
                  <a:lnTo>
                    <a:pt x="78" y="255"/>
                  </a:lnTo>
                  <a:lnTo>
                    <a:pt x="71" y="219"/>
                  </a:lnTo>
                  <a:lnTo>
                    <a:pt x="64" y="191"/>
                  </a:lnTo>
                  <a:lnTo>
                    <a:pt x="64" y="162"/>
                  </a:lnTo>
                  <a:lnTo>
                    <a:pt x="57" y="141"/>
                  </a:lnTo>
                  <a:lnTo>
                    <a:pt x="49" y="106"/>
                  </a:lnTo>
                  <a:lnTo>
                    <a:pt x="42" y="77"/>
                  </a:lnTo>
                  <a:lnTo>
                    <a:pt x="28" y="56"/>
                  </a:lnTo>
                  <a:lnTo>
                    <a:pt x="14" y="42"/>
                  </a:lnTo>
                </a:path>
              </a:pathLst>
            </a:custGeom>
            <a:solidFill>
              <a:srgbClr val="00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972" name="组合 41995"/>
          <p:cNvGrpSpPr>
            <a:grpSpLocks/>
          </p:cNvGrpSpPr>
          <p:nvPr/>
        </p:nvGrpSpPr>
        <p:grpSpPr bwMode="auto">
          <a:xfrm>
            <a:off x="6780213" y="2824163"/>
            <a:ext cx="1625600" cy="1720850"/>
            <a:chOff x="0" y="0"/>
            <a:chExt cx="1024" cy="1084"/>
          </a:xfrm>
        </p:grpSpPr>
        <p:sp>
          <p:nvSpPr>
            <p:cNvPr id="40973" name="任意多边形 41996"/>
            <p:cNvSpPr>
              <a:spLocks noChangeArrowheads="1"/>
            </p:cNvSpPr>
            <p:nvPr/>
          </p:nvSpPr>
          <p:spPr bwMode="auto">
            <a:xfrm>
              <a:off x="170" y="0"/>
              <a:ext cx="416" cy="411"/>
            </a:xfrm>
            <a:custGeom>
              <a:avLst/>
              <a:gdLst>
                <a:gd name="T0" fmla="*/ 240 w 416"/>
                <a:gd name="T1" fmla="*/ 262 h 411"/>
                <a:gd name="T2" fmla="*/ 197 w 416"/>
                <a:gd name="T3" fmla="*/ 305 h 411"/>
                <a:gd name="T4" fmla="*/ 155 w 416"/>
                <a:gd name="T5" fmla="*/ 340 h 411"/>
                <a:gd name="T6" fmla="*/ 63 w 416"/>
                <a:gd name="T7" fmla="*/ 411 h 411"/>
                <a:gd name="T8" fmla="*/ 0 w 416"/>
                <a:gd name="T9" fmla="*/ 411 h 411"/>
                <a:gd name="T10" fmla="*/ 28 w 416"/>
                <a:gd name="T11" fmla="*/ 390 h 411"/>
                <a:gd name="T12" fmla="*/ 56 w 416"/>
                <a:gd name="T13" fmla="*/ 354 h 411"/>
                <a:gd name="T14" fmla="*/ 91 w 416"/>
                <a:gd name="T15" fmla="*/ 319 h 411"/>
                <a:gd name="T16" fmla="*/ 134 w 416"/>
                <a:gd name="T17" fmla="*/ 269 h 411"/>
                <a:gd name="T18" fmla="*/ 169 w 416"/>
                <a:gd name="T19" fmla="*/ 227 h 411"/>
                <a:gd name="T20" fmla="*/ 204 w 416"/>
                <a:gd name="T21" fmla="*/ 184 h 411"/>
                <a:gd name="T22" fmla="*/ 233 w 416"/>
                <a:gd name="T23" fmla="*/ 149 h 411"/>
                <a:gd name="T24" fmla="*/ 254 w 416"/>
                <a:gd name="T25" fmla="*/ 113 h 411"/>
                <a:gd name="T26" fmla="*/ 268 w 416"/>
                <a:gd name="T27" fmla="*/ 85 h 411"/>
                <a:gd name="T28" fmla="*/ 275 w 416"/>
                <a:gd name="T29" fmla="*/ 64 h 411"/>
                <a:gd name="T30" fmla="*/ 282 w 416"/>
                <a:gd name="T31" fmla="*/ 50 h 411"/>
                <a:gd name="T32" fmla="*/ 275 w 416"/>
                <a:gd name="T33" fmla="*/ 35 h 411"/>
                <a:gd name="T34" fmla="*/ 275 w 416"/>
                <a:gd name="T35" fmla="*/ 28 h 411"/>
                <a:gd name="T36" fmla="*/ 275 w 416"/>
                <a:gd name="T37" fmla="*/ 21 h 411"/>
                <a:gd name="T38" fmla="*/ 275 w 416"/>
                <a:gd name="T39" fmla="*/ 14 h 411"/>
                <a:gd name="T40" fmla="*/ 282 w 416"/>
                <a:gd name="T41" fmla="*/ 7 h 411"/>
                <a:gd name="T42" fmla="*/ 289 w 416"/>
                <a:gd name="T43" fmla="*/ 7 h 411"/>
                <a:gd name="T44" fmla="*/ 296 w 416"/>
                <a:gd name="T45" fmla="*/ 0 h 411"/>
                <a:gd name="T46" fmla="*/ 310 w 416"/>
                <a:gd name="T47" fmla="*/ 7 h 411"/>
                <a:gd name="T48" fmla="*/ 331 w 416"/>
                <a:gd name="T49" fmla="*/ 14 h 411"/>
                <a:gd name="T50" fmla="*/ 360 w 416"/>
                <a:gd name="T51" fmla="*/ 28 h 411"/>
                <a:gd name="T52" fmla="*/ 388 w 416"/>
                <a:gd name="T53" fmla="*/ 50 h 411"/>
                <a:gd name="T54" fmla="*/ 402 w 416"/>
                <a:gd name="T55" fmla="*/ 64 h 411"/>
                <a:gd name="T56" fmla="*/ 409 w 416"/>
                <a:gd name="T57" fmla="*/ 71 h 411"/>
                <a:gd name="T58" fmla="*/ 409 w 416"/>
                <a:gd name="T59" fmla="*/ 85 h 411"/>
                <a:gd name="T60" fmla="*/ 416 w 416"/>
                <a:gd name="T61" fmla="*/ 85 h 411"/>
                <a:gd name="T62" fmla="*/ 409 w 416"/>
                <a:gd name="T63" fmla="*/ 99 h 411"/>
                <a:gd name="T64" fmla="*/ 402 w 416"/>
                <a:gd name="T65" fmla="*/ 106 h 411"/>
                <a:gd name="T66" fmla="*/ 388 w 416"/>
                <a:gd name="T67" fmla="*/ 120 h 411"/>
                <a:gd name="T68" fmla="*/ 374 w 416"/>
                <a:gd name="T69" fmla="*/ 135 h 411"/>
                <a:gd name="T70" fmla="*/ 345 w 416"/>
                <a:gd name="T71" fmla="*/ 156 h 411"/>
                <a:gd name="T72" fmla="*/ 317 w 416"/>
                <a:gd name="T73" fmla="*/ 184 h 411"/>
                <a:gd name="T74" fmla="*/ 282 w 416"/>
                <a:gd name="T75" fmla="*/ 220 h 411"/>
                <a:gd name="T76" fmla="*/ 240 w 416"/>
                <a:gd name="T77" fmla="*/ 262 h 411"/>
                <a:gd name="T78" fmla="*/ 240 w 416"/>
                <a:gd name="T79" fmla="*/ 262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16" h="411">
                  <a:moveTo>
                    <a:pt x="240" y="262"/>
                  </a:moveTo>
                  <a:lnTo>
                    <a:pt x="197" y="305"/>
                  </a:lnTo>
                  <a:lnTo>
                    <a:pt x="155" y="340"/>
                  </a:lnTo>
                  <a:lnTo>
                    <a:pt x="63" y="411"/>
                  </a:lnTo>
                  <a:lnTo>
                    <a:pt x="0" y="411"/>
                  </a:lnTo>
                  <a:lnTo>
                    <a:pt x="28" y="390"/>
                  </a:lnTo>
                  <a:lnTo>
                    <a:pt x="56" y="354"/>
                  </a:lnTo>
                  <a:lnTo>
                    <a:pt x="91" y="319"/>
                  </a:lnTo>
                  <a:lnTo>
                    <a:pt x="134" y="269"/>
                  </a:lnTo>
                  <a:lnTo>
                    <a:pt x="169" y="227"/>
                  </a:lnTo>
                  <a:lnTo>
                    <a:pt x="204" y="184"/>
                  </a:lnTo>
                  <a:lnTo>
                    <a:pt x="233" y="149"/>
                  </a:lnTo>
                  <a:lnTo>
                    <a:pt x="254" y="113"/>
                  </a:lnTo>
                  <a:lnTo>
                    <a:pt x="268" y="85"/>
                  </a:lnTo>
                  <a:lnTo>
                    <a:pt x="275" y="64"/>
                  </a:lnTo>
                  <a:lnTo>
                    <a:pt x="282" y="50"/>
                  </a:lnTo>
                  <a:lnTo>
                    <a:pt x="275" y="35"/>
                  </a:lnTo>
                  <a:lnTo>
                    <a:pt x="275" y="28"/>
                  </a:lnTo>
                  <a:lnTo>
                    <a:pt x="275" y="21"/>
                  </a:lnTo>
                  <a:lnTo>
                    <a:pt x="275" y="14"/>
                  </a:lnTo>
                  <a:lnTo>
                    <a:pt x="282" y="7"/>
                  </a:lnTo>
                  <a:lnTo>
                    <a:pt x="289" y="7"/>
                  </a:lnTo>
                  <a:lnTo>
                    <a:pt x="296" y="0"/>
                  </a:lnTo>
                  <a:lnTo>
                    <a:pt x="310" y="7"/>
                  </a:lnTo>
                  <a:lnTo>
                    <a:pt x="331" y="14"/>
                  </a:lnTo>
                  <a:lnTo>
                    <a:pt x="360" y="28"/>
                  </a:lnTo>
                  <a:lnTo>
                    <a:pt x="388" y="50"/>
                  </a:lnTo>
                  <a:lnTo>
                    <a:pt x="402" y="64"/>
                  </a:lnTo>
                  <a:lnTo>
                    <a:pt x="409" y="71"/>
                  </a:lnTo>
                  <a:lnTo>
                    <a:pt x="409" y="85"/>
                  </a:lnTo>
                  <a:lnTo>
                    <a:pt x="416" y="85"/>
                  </a:lnTo>
                  <a:lnTo>
                    <a:pt x="409" y="99"/>
                  </a:lnTo>
                  <a:lnTo>
                    <a:pt x="402" y="106"/>
                  </a:lnTo>
                  <a:lnTo>
                    <a:pt x="388" y="120"/>
                  </a:lnTo>
                  <a:lnTo>
                    <a:pt x="374" y="135"/>
                  </a:lnTo>
                  <a:lnTo>
                    <a:pt x="345" y="156"/>
                  </a:lnTo>
                  <a:lnTo>
                    <a:pt x="317" y="184"/>
                  </a:lnTo>
                  <a:lnTo>
                    <a:pt x="282" y="220"/>
                  </a:lnTo>
                  <a:lnTo>
                    <a:pt x="240" y="262"/>
                  </a:lnTo>
                </a:path>
              </a:pathLst>
            </a:custGeom>
            <a:solidFill>
              <a:srgbClr val="00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74" name="任意多边形 41997"/>
            <p:cNvSpPr>
              <a:spLocks noChangeArrowheads="1"/>
            </p:cNvSpPr>
            <p:nvPr/>
          </p:nvSpPr>
          <p:spPr bwMode="auto">
            <a:xfrm>
              <a:off x="106" y="290"/>
              <a:ext cx="918" cy="794"/>
            </a:xfrm>
            <a:custGeom>
              <a:avLst/>
              <a:gdLst>
                <a:gd name="T0" fmla="*/ 741 w 918"/>
                <a:gd name="T1" fmla="*/ 780 h 794"/>
                <a:gd name="T2" fmla="*/ 713 w 918"/>
                <a:gd name="T3" fmla="*/ 794 h 794"/>
                <a:gd name="T4" fmla="*/ 699 w 918"/>
                <a:gd name="T5" fmla="*/ 794 h 794"/>
                <a:gd name="T6" fmla="*/ 685 w 918"/>
                <a:gd name="T7" fmla="*/ 765 h 794"/>
                <a:gd name="T8" fmla="*/ 685 w 918"/>
                <a:gd name="T9" fmla="*/ 723 h 794"/>
                <a:gd name="T10" fmla="*/ 657 w 918"/>
                <a:gd name="T11" fmla="*/ 666 h 794"/>
                <a:gd name="T12" fmla="*/ 642 w 918"/>
                <a:gd name="T13" fmla="*/ 617 h 794"/>
                <a:gd name="T14" fmla="*/ 685 w 918"/>
                <a:gd name="T15" fmla="*/ 617 h 794"/>
                <a:gd name="T16" fmla="*/ 713 w 918"/>
                <a:gd name="T17" fmla="*/ 603 h 794"/>
                <a:gd name="T18" fmla="*/ 713 w 918"/>
                <a:gd name="T19" fmla="*/ 588 h 794"/>
                <a:gd name="T20" fmla="*/ 720 w 918"/>
                <a:gd name="T21" fmla="*/ 567 h 794"/>
                <a:gd name="T22" fmla="*/ 727 w 918"/>
                <a:gd name="T23" fmla="*/ 525 h 794"/>
                <a:gd name="T24" fmla="*/ 741 w 918"/>
                <a:gd name="T25" fmla="*/ 468 h 794"/>
                <a:gd name="T26" fmla="*/ 762 w 918"/>
                <a:gd name="T27" fmla="*/ 348 h 794"/>
                <a:gd name="T28" fmla="*/ 770 w 918"/>
                <a:gd name="T29" fmla="*/ 206 h 794"/>
                <a:gd name="T30" fmla="*/ 762 w 918"/>
                <a:gd name="T31" fmla="*/ 149 h 794"/>
                <a:gd name="T32" fmla="*/ 748 w 918"/>
                <a:gd name="T33" fmla="*/ 107 h 794"/>
                <a:gd name="T34" fmla="*/ 713 w 918"/>
                <a:gd name="T35" fmla="*/ 93 h 794"/>
                <a:gd name="T36" fmla="*/ 657 w 918"/>
                <a:gd name="T37" fmla="*/ 85 h 794"/>
                <a:gd name="T38" fmla="*/ 607 w 918"/>
                <a:gd name="T39" fmla="*/ 93 h 794"/>
                <a:gd name="T40" fmla="*/ 537 w 918"/>
                <a:gd name="T41" fmla="*/ 100 h 794"/>
                <a:gd name="T42" fmla="*/ 438 w 918"/>
                <a:gd name="T43" fmla="*/ 114 h 794"/>
                <a:gd name="T44" fmla="*/ 325 w 918"/>
                <a:gd name="T45" fmla="*/ 128 h 794"/>
                <a:gd name="T46" fmla="*/ 226 w 918"/>
                <a:gd name="T47" fmla="*/ 142 h 794"/>
                <a:gd name="T48" fmla="*/ 155 w 918"/>
                <a:gd name="T49" fmla="*/ 149 h 794"/>
                <a:gd name="T50" fmla="*/ 113 w 918"/>
                <a:gd name="T51" fmla="*/ 156 h 794"/>
                <a:gd name="T52" fmla="*/ 56 w 918"/>
                <a:gd name="T53" fmla="*/ 163 h 794"/>
                <a:gd name="T54" fmla="*/ 0 w 918"/>
                <a:gd name="T55" fmla="*/ 170 h 794"/>
                <a:gd name="T56" fmla="*/ 56 w 918"/>
                <a:gd name="T57" fmla="*/ 107 h 794"/>
                <a:gd name="T58" fmla="*/ 155 w 918"/>
                <a:gd name="T59" fmla="*/ 93 h 794"/>
                <a:gd name="T60" fmla="*/ 233 w 918"/>
                <a:gd name="T61" fmla="*/ 85 h 794"/>
                <a:gd name="T62" fmla="*/ 367 w 918"/>
                <a:gd name="T63" fmla="*/ 64 h 794"/>
                <a:gd name="T64" fmla="*/ 508 w 918"/>
                <a:gd name="T65" fmla="*/ 50 h 794"/>
                <a:gd name="T66" fmla="*/ 614 w 918"/>
                <a:gd name="T67" fmla="*/ 36 h 794"/>
                <a:gd name="T68" fmla="*/ 685 w 918"/>
                <a:gd name="T69" fmla="*/ 22 h 794"/>
                <a:gd name="T70" fmla="*/ 734 w 918"/>
                <a:gd name="T71" fmla="*/ 8 h 794"/>
                <a:gd name="T72" fmla="*/ 762 w 918"/>
                <a:gd name="T73" fmla="*/ 8 h 794"/>
                <a:gd name="T74" fmla="*/ 791 w 918"/>
                <a:gd name="T75" fmla="*/ 15 h 794"/>
                <a:gd name="T76" fmla="*/ 854 w 918"/>
                <a:gd name="T77" fmla="*/ 43 h 794"/>
                <a:gd name="T78" fmla="*/ 904 w 918"/>
                <a:gd name="T79" fmla="*/ 78 h 794"/>
                <a:gd name="T80" fmla="*/ 918 w 918"/>
                <a:gd name="T81" fmla="*/ 107 h 794"/>
                <a:gd name="T82" fmla="*/ 911 w 918"/>
                <a:gd name="T83" fmla="*/ 128 h 794"/>
                <a:gd name="T84" fmla="*/ 890 w 918"/>
                <a:gd name="T85" fmla="*/ 149 h 794"/>
                <a:gd name="T86" fmla="*/ 883 w 918"/>
                <a:gd name="T87" fmla="*/ 170 h 794"/>
                <a:gd name="T88" fmla="*/ 875 w 918"/>
                <a:gd name="T89" fmla="*/ 206 h 794"/>
                <a:gd name="T90" fmla="*/ 875 w 918"/>
                <a:gd name="T91" fmla="*/ 255 h 794"/>
                <a:gd name="T92" fmla="*/ 868 w 918"/>
                <a:gd name="T93" fmla="*/ 348 h 794"/>
                <a:gd name="T94" fmla="*/ 854 w 918"/>
                <a:gd name="T95" fmla="*/ 447 h 794"/>
                <a:gd name="T96" fmla="*/ 826 w 918"/>
                <a:gd name="T97" fmla="*/ 574 h 794"/>
                <a:gd name="T98" fmla="*/ 791 w 918"/>
                <a:gd name="T99" fmla="*/ 688 h 794"/>
                <a:gd name="T100" fmla="*/ 762 w 918"/>
                <a:gd name="T101" fmla="*/ 744 h 794"/>
                <a:gd name="T102" fmla="*/ 755 w 918"/>
                <a:gd name="T103" fmla="*/ 765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18" h="794">
                  <a:moveTo>
                    <a:pt x="755" y="765"/>
                  </a:moveTo>
                  <a:lnTo>
                    <a:pt x="741" y="780"/>
                  </a:lnTo>
                  <a:lnTo>
                    <a:pt x="727" y="787"/>
                  </a:lnTo>
                  <a:lnTo>
                    <a:pt x="713" y="794"/>
                  </a:lnTo>
                  <a:lnTo>
                    <a:pt x="706" y="794"/>
                  </a:lnTo>
                  <a:lnTo>
                    <a:pt x="699" y="794"/>
                  </a:lnTo>
                  <a:lnTo>
                    <a:pt x="692" y="780"/>
                  </a:lnTo>
                  <a:lnTo>
                    <a:pt x="685" y="765"/>
                  </a:lnTo>
                  <a:lnTo>
                    <a:pt x="685" y="751"/>
                  </a:lnTo>
                  <a:lnTo>
                    <a:pt x="685" y="723"/>
                  </a:lnTo>
                  <a:lnTo>
                    <a:pt x="671" y="695"/>
                  </a:lnTo>
                  <a:lnTo>
                    <a:pt x="657" y="666"/>
                  </a:lnTo>
                  <a:lnTo>
                    <a:pt x="635" y="631"/>
                  </a:lnTo>
                  <a:lnTo>
                    <a:pt x="642" y="617"/>
                  </a:lnTo>
                  <a:lnTo>
                    <a:pt x="664" y="617"/>
                  </a:lnTo>
                  <a:lnTo>
                    <a:pt x="685" y="617"/>
                  </a:lnTo>
                  <a:lnTo>
                    <a:pt x="706" y="610"/>
                  </a:lnTo>
                  <a:lnTo>
                    <a:pt x="713" y="603"/>
                  </a:lnTo>
                  <a:lnTo>
                    <a:pt x="713" y="588"/>
                  </a:lnTo>
                  <a:lnTo>
                    <a:pt x="720" y="581"/>
                  </a:lnTo>
                  <a:lnTo>
                    <a:pt x="720" y="567"/>
                  </a:lnTo>
                  <a:lnTo>
                    <a:pt x="727" y="546"/>
                  </a:lnTo>
                  <a:lnTo>
                    <a:pt x="727" y="525"/>
                  </a:lnTo>
                  <a:lnTo>
                    <a:pt x="734" y="496"/>
                  </a:lnTo>
                  <a:lnTo>
                    <a:pt x="741" y="468"/>
                  </a:lnTo>
                  <a:lnTo>
                    <a:pt x="748" y="411"/>
                  </a:lnTo>
                  <a:lnTo>
                    <a:pt x="762" y="348"/>
                  </a:lnTo>
                  <a:lnTo>
                    <a:pt x="770" y="234"/>
                  </a:lnTo>
                  <a:lnTo>
                    <a:pt x="770" y="206"/>
                  </a:lnTo>
                  <a:lnTo>
                    <a:pt x="770" y="185"/>
                  </a:lnTo>
                  <a:lnTo>
                    <a:pt x="762" y="149"/>
                  </a:lnTo>
                  <a:lnTo>
                    <a:pt x="755" y="121"/>
                  </a:lnTo>
                  <a:lnTo>
                    <a:pt x="748" y="107"/>
                  </a:lnTo>
                  <a:lnTo>
                    <a:pt x="734" y="100"/>
                  </a:lnTo>
                  <a:lnTo>
                    <a:pt x="713" y="93"/>
                  </a:lnTo>
                  <a:lnTo>
                    <a:pt x="671" y="85"/>
                  </a:lnTo>
                  <a:lnTo>
                    <a:pt x="657" y="85"/>
                  </a:lnTo>
                  <a:lnTo>
                    <a:pt x="635" y="93"/>
                  </a:lnTo>
                  <a:lnTo>
                    <a:pt x="607" y="93"/>
                  </a:lnTo>
                  <a:lnTo>
                    <a:pt x="572" y="93"/>
                  </a:lnTo>
                  <a:lnTo>
                    <a:pt x="537" y="100"/>
                  </a:lnTo>
                  <a:lnTo>
                    <a:pt x="494" y="107"/>
                  </a:lnTo>
                  <a:lnTo>
                    <a:pt x="438" y="114"/>
                  </a:lnTo>
                  <a:lnTo>
                    <a:pt x="381" y="121"/>
                  </a:lnTo>
                  <a:lnTo>
                    <a:pt x="325" y="128"/>
                  </a:lnTo>
                  <a:lnTo>
                    <a:pt x="275" y="135"/>
                  </a:lnTo>
                  <a:lnTo>
                    <a:pt x="226" y="142"/>
                  </a:lnTo>
                  <a:lnTo>
                    <a:pt x="191" y="149"/>
                  </a:lnTo>
                  <a:lnTo>
                    <a:pt x="155" y="149"/>
                  </a:lnTo>
                  <a:lnTo>
                    <a:pt x="134" y="156"/>
                  </a:lnTo>
                  <a:lnTo>
                    <a:pt x="113" y="156"/>
                  </a:lnTo>
                  <a:lnTo>
                    <a:pt x="99" y="156"/>
                  </a:lnTo>
                  <a:lnTo>
                    <a:pt x="56" y="163"/>
                  </a:lnTo>
                  <a:lnTo>
                    <a:pt x="28" y="163"/>
                  </a:lnTo>
                  <a:lnTo>
                    <a:pt x="0" y="170"/>
                  </a:lnTo>
                  <a:lnTo>
                    <a:pt x="0" y="114"/>
                  </a:lnTo>
                  <a:lnTo>
                    <a:pt x="56" y="107"/>
                  </a:lnTo>
                  <a:lnTo>
                    <a:pt x="120" y="100"/>
                  </a:lnTo>
                  <a:lnTo>
                    <a:pt x="155" y="93"/>
                  </a:lnTo>
                  <a:lnTo>
                    <a:pt x="191" y="85"/>
                  </a:lnTo>
                  <a:lnTo>
                    <a:pt x="233" y="85"/>
                  </a:lnTo>
                  <a:lnTo>
                    <a:pt x="282" y="78"/>
                  </a:lnTo>
                  <a:lnTo>
                    <a:pt x="367" y="64"/>
                  </a:lnTo>
                  <a:lnTo>
                    <a:pt x="445" y="57"/>
                  </a:lnTo>
                  <a:lnTo>
                    <a:pt x="508" y="50"/>
                  </a:lnTo>
                  <a:lnTo>
                    <a:pt x="565" y="43"/>
                  </a:lnTo>
                  <a:lnTo>
                    <a:pt x="614" y="36"/>
                  </a:lnTo>
                  <a:lnTo>
                    <a:pt x="650" y="29"/>
                  </a:lnTo>
                  <a:lnTo>
                    <a:pt x="685" y="22"/>
                  </a:lnTo>
                  <a:lnTo>
                    <a:pt x="706" y="15"/>
                  </a:lnTo>
                  <a:lnTo>
                    <a:pt x="734" y="8"/>
                  </a:lnTo>
                  <a:lnTo>
                    <a:pt x="755" y="0"/>
                  </a:lnTo>
                  <a:lnTo>
                    <a:pt x="762" y="8"/>
                  </a:lnTo>
                  <a:lnTo>
                    <a:pt x="777" y="8"/>
                  </a:lnTo>
                  <a:lnTo>
                    <a:pt x="791" y="15"/>
                  </a:lnTo>
                  <a:lnTo>
                    <a:pt x="812" y="22"/>
                  </a:lnTo>
                  <a:lnTo>
                    <a:pt x="854" y="43"/>
                  </a:lnTo>
                  <a:lnTo>
                    <a:pt x="890" y="64"/>
                  </a:lnTo>
                  <a:lnTo>
                    <a:pt x="904" y="78"/>
                  </a:lnTo>
                  <a:lnTo>
                    <a:pt x="911" y="93"/>
                  </a:lnTo>
                  <a:lnTo>
                    <a:pt x="918" y="107"/>
                  </a:lnTo>
                  <a:lnTo>
                    <a:pt x="918" y="114"/>
                  </a:lnTo>
                  <a:lnTo>
                    <a:pt x="911" y="128"/>
                  </a:lnTo>
                  <a:lnTo>
                    <a:pt x="897" y="142"/>
                  </a:lnTo>
                  <a:lnTo>
                    <a:pt x="890" y="149"/>
                  </a:lnTo>
                  <a:lnTo>
                    <a:pt x="890" y="156"/>
                  </a:lnTo>
                  <a:lnTo>
                    <a:pt x="883" y="170"/>
                  </a:lnTo>
                  <a:lnTo>
                    <a:pt x="883" y="185"/>
                  </a:lnTo>
                  <a:lnTo>
                    <a:pt x="875" y="206"/>
                  </a:lnTo>
                  <a:lnTo>
                    <a:pt x="875" y="227"/>
                  </a:lnTo>
                  <a:lnTo>
                    <a:pt x="875" y="255"/>
                  </a:lnTo>
                  <a:lnTo>
                    <a:pt x="868" y="284"/>
                  </a:lnTo>
                  <a:lnTo>
                    <a:pt x="868" y="348"/>
                  </a:lnTo>
                  <a:lnTo>
                    <a:pt x="861" y="404"/>
                  </a:lnTo>
                  <a:lnTo>
                    <a:pt x="854" y="447"/>
                  </a:lnTo>
                  <a:lnTo>
                    <a:pt x="847" y="496"/>
                  </a:lnTo>
                  <a:lnTo>
                    <a:pt x="826" y="574"/>
                  </a:lnTo>
                  <a:lnTo>
                    <a:pt x="805" y="652"/>
                  </a:lnTo>
                  <a:lnTo>
                    <a:pt x="791" y="688"/>
                  </a:lnTo>
                  <a:lnTo>
                    <a:pt x="777" y="723"/>
                  </a:lnTo>
                  <a:lnTo>
                    <a:pt x="762" y="744"/>
                  </a:lnTo>
                  <a:lnTo>
                    <a:pt x="755" y="765"/>
                  </a:lnTo>
                </a:path>
              </a:pathLst>
            </a:custGeom>
            <a:solidFill>
              <a:srgbClr val="00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75" name="任意多边形 41998"/>
            <p:cNvSpPr>
              <a:spLocks noChangeArrowheads="1"/>
            </p:cNvSpPr>
            <p:nvPr/>
          </p:nvSpPr>
          <p:spPr bwMode="auto">
            <a:xfrm>
              <a:off x="0" y="383"/>
              <a:ext cx="191" cy="637"/>
            </a:xfrm>
            <a:custGeom>
              <a:avLst/>
              <a:gdLst>
                <a:gd name="T0" fmla="*/ 14 w 191"/>
                <a:gd name="T1" fmla="*/ 42 h 637"/>
                <a:gd name="T2" fmla="*/ 7 w 191"/>
                <a:gd name="T3" fmla="*/ 35 h 637"/>
                <a:gd name="T4" fmla="*/ 0 w 191"/>
                <a:gd name="T5" fmla="*/ 28 h 637"/>
                <a:gd name="T6" fmla="*/ 0 w 191"/>
                <a:gd name="T7" fmla="*/ 14 h 637"/>
                <a:gd name="T8" fmla="*/ 7 w 191"/>
                <a:gd name="T9" fmla="*/ 7 h 637"/>
                <a:gd name="T10" fmla="*/ 14 w 191"/>
                <a:gd name="T11" fmla="*/ 0 h 637"/>
                <a:gd name="T12" fmla="*/ 21 w 191"/>
                <a:gd name="T13" fmla="*/ 0 h 637"/>
                <a:gd name="T14" fmla="*/ 35 w 191"/>
                <a:gd name="T15" fmla="*/ 0 h 637"/>
                <a:gd name="T16" fmla="*/ 49 w 191"/>
                <a:gd name="T17" fmla="*/ 0 h 637"/>
                <a:gd name="T18" fmla="*/ 71 w 191"/>
                <a:gd name="T19" fmla="*/ 7 h 637"/>
                <a:gd name="T20" fmla="*/ 92 w 191"/>
                <a:gd name="T21" fmla="*/ 7 h 637"/>
                <a:gd name="T22" fmla="*/ 113 w 191"/>
                <a:gd name="T23" fmla="*/ 14 h 637"/>
                <a:gd name="T24" fmla="*/ 141 w 191"/>
                <a:gd name="T25" fmla="*/ 21 h 637"/>
                <a:gd name="T26" fmla="*/ 141 w 191"/>
                <a:gd name="T27" fmla="*/ 85 h 637"/>
                <a:gd name="T28" fmla="*/ 148 w 191"/>
                <a:gd name="T29" fmla="*/ 162 h 637"/>
                <a:gd name="T30" fmla="*/ 155 w 191"/>
                <a:gd name="T31" fmla="*/ 247 h 637"/>
                <a:gd name="T32" fmla="*/ 162 w 191"/>
                <a:gd name="T33" fmla="*/ 297 h 637"/>
                <a:gd name="T34" fmla="*/ 162 w 191"/>
                <a:gd name="T35" fmla="*/ 347 h 637"/>
                <a:gd name="T36" fmla="*/ 170 w 191"/>
                <a:gd name="T37" fmla="*/ 396 h 637"/>
                <a:gd name="T38" fmla="*/ 177 w 191"/>
                <a:gd name="T39" fmla="*/ 439 h 637"/>
                <a:gd name="T40" fmla="*/ 184 w 191"/>
                <a:gd name="T41" fmla="*/ 474 h 637"/>
                <a:gd name="T42" fmla="*/ 184 w 191"/>
                <a:gd name="T43" fmla="*/ 510 h 637"/>
                <a:gd name="T44" fmla="*/ 184 w 191"/>
                <a:gd name="T45" fmla="*/ 538 h 637"/>
                <a:gd name="T46" fmla="*/ 191 w 191"/>
                <a:gd name="T47" fmla="*/ 559 h 637"/>
                <a:gd name="T48" fmla="*/ 191 w 191"/>
                <a:gd name="T49" fmla="*/ 580 h 637"/>
                <a:gd name="T50" fmla="*/ 191 w 191"/>
                <a:gd name="T51" fmla="*/ 595 h 637"/>
                <a:gd name="T52" fmla="*/ 191 w 191"/>
                <a:gd name="T53" fmla="*/ 616 h 637"/>
                <a:gd name="T54" fmla="*/ 184 w 191"/>
                <a:gd name="T55" fmla="*/ 630 h 637"/>
                <a:gd name="T56" fmla="*/ 170 w 191"/>
                <a:gd name="T57" fmla="*/ 637 h 637"/>
                <a:gd name="T58" fmla="*/ 162 w 191"/>
                <a:gd name="T59" fmla="*/ 637 h 637"/>
                <a:gd name="T60" fmla="*/ 148 w 191"/>
                <a:gd name="T61" fmla="*/ 637 h 637"/>
                <a:gd name="T62" fmla="*/ 141 w 191"/>
                <a:gd name="T63" fmla="*/ 630 h 637"/>
                <a:gd name="T64" fmla="*/ 134 w 191"/>
                <a:gd name="T65" fmla="*/ 616 h 637"/>
                <a:gd name="T66" fmla="*/ 127 w 191"/>
                <a:gd name="T67" fmla="*/ 587 h 637"/>
                <a:gd name="T68" fmla="*/ 120 w 191"/>
                <a:gd name="T69" fmla="*/ 559 h 637"/>
                <a:gd name="T70" fmla="*/ 113 w 191"/>
                <a:gd name="T71" fmla="*/ 524 h 637"/>
                <a:gd name="T72" fmla="*/ 106 w 191"/>
                <a:gd name="T73" fmla="*/ 481 h 637"/>
                <a:gd name="T74" fmla="*/ 99 w 191"/>
                <a:gd name="T75" fmla="*/ 432 h 637"/>
                <a:gd name="T76" fmla="*/ 92 w 191"/>
                <a:gd name="T77" fmla="*/ 382 h 637"/>
                <a:gd name="T78" fmla="*/ 85 w 191"/>
                <a:gd name="T79" fmla="*/ 340 h 637"/>
                <a:gd name="T80" fmla="*/ 78 w 191"/>
                <a:gd name="T81" fmla="*/ 297 h 637"/>
                <a:gd name="T82" fmla="*/ 78 w 191"/>
                <a:gd name="T83" fmla="*/ 255 h 637"/>
                <a:gd name="T84" fmla="*/ 71 w 191"/>
                <a:gd name="T85" fmla="*/ 219 h 637"/>
                <a:gd name="T86" fmla="*/ 64 w 191"/>
                <a:gd name="T87" fmla="*/ 191 h 637"/>
                <a:gd name="T88" fmla="*/ 64 w 191"/>
                <a:gd name="T89" fmla="*/ 162 h 637"/>
                <a:gd name="T90" fmla="*/ 57 w 191"/>
                <a:gd name="T91" fmla="*/ 141 h 637"/>
                <a:gd name="T92" fmla="*/ 49 w 191"/>
                <a:gd name="T93" fmla="*/ 106 h 637"/>
                <a:gd name="T94" fmla="*/ 42 w 191"/>
                <a:gd name="T95" fmla="*/ 77 h 637"/>
                <a:gd name="T96" fmla="*/ 28 w 191"/>
                <a:gd name="T97" fmla="*/ 56 h 637"/>
                <a:gd name="T98" fmla="*/ 14 w 191"/>
                <a:gd name="T99" fmla="*/ 42 h 637"/>
                <a:gd name="T100" fmla="*/ 14 w 191"/>
                <a:gd name="T101" fmla="*/ 42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1" h="637">
                  <a:moveTo>
                    <a:pt x="14" y="42"/>
                  </a:moveTo>
                  <a:lnTo>
                    <a:pt x="7" y="35"/>
                  </a:lnTo>
                  <a:lnTo>
                    <a:pt x="0" y="28"/>
                  </a:lnTo>
                  <a:lnTo>
                    <a:pt x="0" y="14"/>
                  </a:lnTo>
                  <a:lnTo>
                    <a:pt x="7" y="7"/>
                  </a:lnTo>
                  <a:lnTo>
                    <a:pt x="14" y="0"/>
                  </a:lnTo>
                  <a:lnTo>
                    <a:pt x="21" y="0"/>
                  </a:lnTo>
                  <a:lnTo>
                    <a:pt x="35" y="0"/>
                  </a:lnTo>
                  <a:lnTo>
                    <a:pt x="49" y="0"/>
                  </a:lnTo>
                  <a:lnTo>
                    <a:pt x="71" y="7"/>
                  </a:lnTo>
                  <a:lnTo>
                    <a:pt x="92" y="7"/>
                  </a:lnTo>
                  <a:lnTo>
                    <a:pt x="113" y="14"/>
                  </a:lnTo>
                  <a:lnTo>
                    <a:pt x="141" y="21"/>
                  </a:lnTo>
                  <a:lnTo>
                    <a:pt x="141" y="85"/>
                  </a:lnTo>
                  <a:lnTo>
                    <a:pt x="148" y="162"/>
                  </a:lnTo>
                  <a:lnTo>
                    <a:pt x="155" y="247"/>
                  </a:lnTo>
                  <a:lnTo>
                    <a:pt x="162" y="297"/>
                  </a:lnTo>
                  <a:lnTo>
                    <a:pt x="162" y="347"/>
                  </a:lnTo>
                  <a:lnTo>
                    <a:pt x="170" y="396"/>
                  </a:lnTo>
                  <a:lnTo>
                    <a:pt x="177" y="439"/>
                  </a:lnTo>
                  <a:lnTo>
                    <a:pt x="184" y="474"/>
                  </a:lnTo>
                  <a:lnTo>
                    <a:pt x="184" y="510"/>
                  </a:lnTo>
                  <a:lnTo>
                    <a:pt x="184" y="538"/>
                  </a:lnTo>
                  <a:lnTo>
                    <a:pt x="191" y="559"/>
                  </a:lnTo>
                  <a:lnTo>
                    <a:pt x="191" y="580"/>
                  </a:lnTo>
                  <a:lnTo>
                    <a:pt x="191" y="595"/>
                  </a:lnTo>
                  <a:lnTo>
                    <a:pt x="191" y="616"/>
                  </a:lnTo>
                  <a:lnTo>
                    <a:pt x="184" y="630"/>
                  </a:lnTo>
                  <a:lnTo>
                    <a:pt x="170" y="637"/>
                  </a:lnTo>
                  <a:lnTo>
                    <a:pt x="162" y="637"/>
                  </a:lnTo>
                  <a:lnTo>
                    <a:pt x="148" y="637"/>
                  </a:lnTo>
                  <a:lnTo>
                    <a:pt x="141" y="630"/>
                  </a:lnTo>
                  <a:lnTo>
                    <a:pt x="134" y="616"/>
                  </a:lnTo>
                  <a:lnTo>
                    <a:pt x="127" y="587"/>
                  </a:lnTo>
                  <a:lnTo>
                    <a:pt x="120" y="559"/>
                  </a:lnTo>
                  <a:lnTo>
                    <a:pt x="113" y="524"/>
                  </a:lnTo>
                  <a:lnTo>
                    <a:pt x="106" y="481"/>
                  </a:lnTo>
                  <a:lnTo>
                    <a:pt x="99" y="432"/>
                  </a:lnTo>
                  <a:lnTo>
                    <a:pt x="92" y="382"/>
                  </a:lnTo>
                  <a:lnTo>
                    <a:pt x="85" y="340"/>
                  </a:lnTo>
                  <a:lnTo>
                    <a:pt x="78" y="297"/>
                  </a:lnTo>
                  <a:lnTo>
                    <a:pt x="78" y="255"/>
                  </a:lnTo>
                  <a:lnTo>
                    <a:pt x="71" y="219"/>
                  </a:lnTo>
                  <a:lnTo>
                    <a:pt x="64" y="191"/>
                  </a:lnTo>
                  <a:lnTo>
                    <a:pt x="64" y="162"/>
                  </a:lnTo>
                  <a:lnTo>
                    <a:pt x="57" y="141"/>
                  </a:lnTo>
                  <a:lnTo>
                    <a:pt x="49" y="106"/>
                  </a:lnTo>
                  <a:lnTo>
                    <a:pt x="42" y="77"/>
                  </a:lnTo>
                  <a:lnTo>
                    <a:pt x="28" y="56"/>
                  </a:lnTo>
                  <a:lnTo>
                    <a:pt x="14" y="42"/>
                  </a:lnTo>
                </a:path>
              </a:pathLst>
            </a:custGeom>
            <a:solidFill>
              <a:srgbClr val="00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976" name="组合 41999"/>
          <p:cNvGrpSpPr>
            <a:grpSpLocks/>
          </p:cNvGrpSpPr>
          <p:nvPr/>
        </p:nvGrpSpPr>
        <p:grpSpPr bwMode="auto">
          <a:xfrm>
            <a:off x="4548188" y="4768850"/>
            <a:ext cx="1625600" cy="1720850"/>
            <a:chOff x="0" y="0"/>
            <a:chExt cx="1024" cy="1084"/>
          </a:xfrm>
        </p:grpSpPr>
        <p:sp>
          <p:nvSpPr>
            <p:cNvPr id="40977" name="任意多边形 42000"/>
            <p:cNvSpPr>
              <a:spLocks noChangeArrowheads="1"/>
            </p:cNvSpPr>
            <p:nvPr/>
          </p:nvSpPr>
          <p:spPr bwMode="auto">
            <a:xfrm>
              <a:off x="170" y="0"/>
              <a:ext cx="416" cy="411"/>
            </a:xfrm>
            <a:custGeom>
              <a:avLst/>
              <a:gdLst>
                <a:gd name="T0" fmla="*/ 240 w 416"/>
                <a:gd name="T1" fmla="*/ 262 h 411"/>
                <a:gd name="T2" fmla="*/ 197 w 416"/>
                <a:gd name="T3" fmla="*/ 305 h 411"/>
                <a:gd name="T4" fmla="*/ 155 w 416"/>
                <a:gd name="T5" fmla="*/ 340 h 411"/>
                <a:gd name="T6" fmla="*/ 63 w 416"/>
                <a:gd name="T7" fmla="*/ 411 h 411"/>
                <a:gd name="T8" fmla="*/ 0 w 416"/>
                <a:gd name="T9" fmla="*/ 411 h 411"/>
                <a:gd name="T10" fmla="*/ 28 w 416"/>
                <a:gd name="T11" fmla="*/ 390 h 411"/>
                <a:gd name="T12" fmla="*/ 56 w 416"/>
                <a:gd name="T13" fmla="*/ 354 h 411"/>
                <a:gd name="T14" fmla="*/ 91 w 416"/>
                <a:gd name="T15" fmla="*/ 319 h 411"/>
                <a:gd name="T16" fmla="*/ 134 w 416"/>
                <a:gd name="T17" fmla="*/ 269 h 411"/>
                <a:gd name="T18" fmla="*/ 169 w 416"/>
                <a:gd name="T19" fmla="*/ 227 h 411"/>
                <a:gd name="T20" fmla="*/ 204 w 416"/>
                <a:gd name="T21" fmla="*/ 184 h 411"/>
                <a:gd name="T22" fmla="*/ 233 w 416"/>
                <a:gd name="T23" fmla="*/ 149 h 411"/>
                <a:gd name="T24" fmla="*/ 254 w 416"/>
                <a:gd name="T25" fmla="*/ 113 h 411"/>
                <a:gd name="T26" fmla="*/ 268 w 416"/>
                <a:gd name="T27" fmla="*/ 85 h 411"/>
                <a:gd name="T28" fmla="*/ 275 w 416"/>
                <a:gd name="T29" fmla="*/ 64 h 411"/>
                <a:gd name="T30" fmla="*/ 282 w 416"/>
                <a:gd name="T31" fmla="*/ 50 h 411"/>
                <a:gd name="T32" fmla="*/ 275 w 416"/>
                <a:gd name="T33" fmla="*/ 35 h 411"/>
                <a:gd name="T34" fmla="*/ 275 w 416"/>
                <a:gd name="T35" fmla="*/ 28 h 411"/>
                <a:gd name="T36" fmla="*/ 275 w 416"/>
                <a:gd name="T37" fmla="*/ 21 h 411"/>
                <a:gd name="T38" fmla="*/ 275 w 416"/>
                <a:gd name="T39" fmla="*/ 14 h 411"/>
                <a:gd name="T40" fmla="*/ 282 w 416"/>
                <a:gd name="T41" fmla="*/ 7 h 411"/>
                <a:gd name="T42" fmla="*/ 289 w 416"/>
                <a:gd name="T43" fmla="*/ 7 h 411"/>
                <a:gd name="T44" fmla="*/ 296 w 416"/>
                <a:gd name="T45" fmla="*/ 0 h 411"/>
                <a:gd name="T46" fmla="*/ 310 w 416"/>
                <a:gd name="T47" fmla="*/ 7 h 411"/>
                <a:gd name="T48" fmla="*/ 331 w 416"/>
                <a:gd name="T49" fmla="*/ 14 h 411"/>
                <a:gd name="T50" fmla="*/ 360 w 416"/>
                <a:gd name="T51" fmla="*/ 28 h 411"/>
                <a:gd name="T52" fmla="*/ 388 w 416"/>
                <a:gd name="T53" fmla="*/ 50 h 411"/>
                <a:gd name="T54" fmla="*/ 402 w 416"/>
                <a:gd name="T55" fmla="*/ 64 h 411"/>
                <a:gd name="T56" fmla="*/ 409 w 416"/>
                <a:gd name="T57" fmla="*/ 71 h 411"/>
                <a:gd name="T58" fmla="*/ 409 w 416"/>
                <a:gd name="T59" fmla="*/ 85 h 411"/>
                <a:gd name="T60" fmla="*/ 416 w 416"/>
                <a:gd name="T61" fmla="*/ 85 h 411"/>
                <a:gd name="T62" fmla="*/ 409 w 416"/>
                <a:gd name="T63" fmla="*/ 99 h 411"/>
                <a:gd name="T64" fmla="*/ 402 w 416"/>
                <a:gd name="T65" fmla="*/ 106 h 411"/>
                <a:gd name="T66" fmla="*/ 388 w 416"/>
                <a:gd name="T67" fmla="*/ 120 h 411"/>
                <a:gd name="T68" fmla="*/ 374 w 416"/>
                <a:gd name="T69" fmla="*/ 135 h 411"/>
                <a:gd name="T70" fmla="*/ 345 w 416"/>
                <a:gd name="T71" fmla="*/ 156 h 411"/>
                <a:gd name="T72" fmla="*/ 317 w 416"/>
                <a:gd name="T73" fmla="*/ 184 h 411"/>
                <a:gd name="T74" fmla="*/ 282 w 416"/>
                <a:gd name="T75" fmla="*/ 220 h 411"/>
                <a:gd name="T76" fmla="*/ 240 w 416"/>
                <a:gd name="T77" fmla="*/ 262 h 411"/>
                <a:gd name="T78" fmla="*/ 240 w 416"/>
                <a:gd name="T79" fmla="*/ 262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16" h="411">
                  <a:moveTo>
                    <a:pt x="240" y="262"/>
                  </a:moveTo>
                  <a:lnTo>
                    <a:pt x="197" y="305"/>
                  </a:lnTo>
                  <a:lnTo>
                    <a:pt x="155" y="340"/>
                  </a:lnTo>
                  <a:lnTo>
                    <a:pt x="63" y="411"/>
                  </a:lnTo>
                  <a:lnTo>
                    <a:pt x="0" y="411"/>
                  </a:lnTo>
                  <a:lnTo>
                    <a:pt x="28" y="390"/>
                  </a:lnTo>
                  <a:lnTo>
                    <a:pt x="56" y="354"/>
                  </a:lnTo>
                  <a:lnTo>
                    <a:pt x="91" y="319"/>
                  </a:lnTo>
                  <a:lnTo>
                    <a:pt x="134" y="269"/>
                  </a:lnTo>
                  <a:lnTo>
                    <a:pt x="169" y="227"/>
                  </a:lnTo>
                  <a:lnTo>
                    <a:pt x="204" y="184"/>
                  </a:lnTo>
                  <a:lnTo>
                    <a:pt x="233" y="149"/>
                  </a:lnTo>
                  <a:lnTo>
                    <a:pt x="254" y="113"/>
                  </a:lnTo>
                  <a:lnTo>
                    <a:pt x="268" y="85"/>
                  </a:lnTo>
                  <a:lnTo>
                    <a:pt x="275" y="64"/>
                  </a:lnTo>
                  <a:lnTo>
                    <a:pt x="282" y="50"/>
                  </a:lnTo>
                  <a:lnTo>
                    <a:pt x="275" y="35"/>
                  </a:lnTo>
                  <a:lnTo>
                    <a:pt x="275" y="28"/>
                  </a:lnTo>
                  <a:lnTo>
                    <a:pt x="275" y="21"/>
                  </a:lnTo>
                  <a:lnTo>
                    <a:pt x="275" y="14"/>
                  </a:lnTo>
                  <a:lnTo>
                    <a:pt x="282" y="7"/>
                  </a:lnTo>
                  <a:lnTo>
                    <a:pt x="289" y="7"/>
                  </a:lnTo>
                  <a:lnTo>
                    <a:pt x="296" y="0"/>
                  </a:lnTo>
                  <a:lnTo>
                    <a:pt x="310" y="7"/>
                  </a:lnTo>
                  <a:lnTo>
                    <a:pt x="331" y="14"/>
                  </a:lnTo>
                  <a:lnTo>
                    <a:pt x="360" y="28"/>
                  </a:lnTo>
                  <a:lnTo>
                    <a:pt x="388" y="50"/>
                  </a:lnTo>
                  <a:lnTo>
                    <a:pt x="402" y="64"/>
                  </a:lnTo>
                  <a:lnTo>
                    <a:pt x="409" y="71"/>
                  </a:lnTo>
                  <a:lnTo>
                    <a:pt x="409" y="85"/>
                  </a:lnTo>
                  <a:lnTo>
                    <a:pt x="416" y="85"/>
                  </a:lnTo>
                  <a:lnTo>
                    <a:pt x="409" y="99"/>
                  </a:lnTo>
                  <a:lnTo>
                    <a:pt x="402" y="106"/>
                  </a:lnTo>
                  <a:lnTo>
                    <a:pt x="388" y="120"/>
                  </a:lnTo>
                  <a:lnTo>
                    <a:pt x="374" y="135"/>
                  </a:lnTo>
                  <a:lnTo>
                    <a:pt x="345" y="156"/>
                  </a:lnTo>
                  <a:lnTo>
                    <a:pt x="317" y="184"/>
                  </a:lnTo>
                  <a:lnTo>
                    <a:pt x="282" y="220"/>
                  </a:lnTo>
                  <a:lnTo>
                    <a:pt x="240" y="262"/>
                  </a:lnTo>
                </a:path>
              </a:pathLst>
            </a:custGeom>
            <a:solidFill>
              <a:srgbClr val="00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78" name="任意多边形 42001"/>
            <p:cNvSpPr>
              <a:spLocks noChangeArrowheads="1"/>
            </p:cNvSpPr>
            <p:nvPr/>
          </p:nvSpPr>
          <p:spPr bwMode="auto">
            <a:xfrm>
              <a:off x="106" y="290"/>
              <a:ext cx="918" cy="794"/>
            </a:xfrm>
            <a:custGeom>
              <a:avLst/>
              <a:gdLst>
                <a:gd name="T0" fmla="*/ 741 w 918"/>
                <a:gd name="T1" fmla="*/ 780 h 794"/>
                <a:gd name="T2" fmla="*/ 713 w 918"/>
                <a:gd name="T3" fmla="*/ 794 h 794"/>
                <a:gd name="T4" fmla="*/ 699 w 918"/>
                <a:gd name="T5" fmla="*/ 794 h 794"/>
                <a:gd name="T6" fmla="*/ 685 w 918"/>
                <a:gd name="T7" fmla="*/ 765 h 794"/>
                <a:gd name="T8" fmla="*/ 685 w 918"/>
                <a:gd name="T9" fmla="*/ 723 h 794"/>
                <a:gd name="T10" fmla="*/ 657 w 918"/>
                <a:gd name="T11" fmla="*/ 666 h 794"/>
                <a:gd name="T12" fmla="*/ 642 w 918"/>
                <a:gd name="T13" fmla="*/ 617 h 794"/>
                <a:gd name="T14" fmla="*/ 685 w 918"/>
                <a:gd name="T15" fmla="*/ 617 h 794"/>
                <a:gd name="T16" fmla="*/ 713 w 918"/>
                <a:gd name="T17" fmla="*/ 603 h 794"/>
                <a:gd name="T18" fmla="*/ 713 w 918"/>
                <a:gd name="T19" fmla="*/ 588 h 794"/>
                <a:gd name="T20" fmla="*/ 720 w 918"/>
                <a:gd name="T21" fmla="*/ 567 h 794"/>
                <a:gd name="T22" fmla="*/ 727 w 918"/>
                <a:gd name="T23" fmla="*/ 525 h 794"/>
                <a:gd name="T24" fmla="*/ 741 w 918"/>
                <a:gd name="T25" fmla="*/ 468 h 794"/>
                <a:gd name="T26" fmla="*/ 762 w 918"/>
                <a:gd name="T27" fmla="*/ 348 h 794"/>
                <a:gd name="T28" fmla="*/ 770 w 918"/>
                <a:gd name="T29" fmla="*/ 206 h 794"/>
                <a:gd name="T30" fmla="*/ 762 w 918"/>
                <a:gd name="T31" fmla="*/ 149 h 794"/>
                <a:gd name="T32" fmla="*/ 748 w 918"/>
                <a:gd name="T33" fmla="*/ 107 h 794"/>
                <a:gd name="T34" fmla="*/ 713 w 918"/>
                <a:gd name="T35" fmla="*/ 93 h 794"/>
                <a:gd name="T36" fmla="*/ 657 w 918"/>
                <a:gd name="T37" fmla="*/ 85 h 794"/>
                <a:gd name="T38" fmla="*/ 607 w 918"/>
                <a:gd name="T39" fmla="*/ 93 h 794"/>
                <a:gd name="T40" fmla="*/ 537 w 918"/>
                <a:gd name="T41" fmla="*/ 100 h 794"/>
                <a:gd name="T42" fmla="*/ 438 w 918"/>
                <a:gd name="T43" fmla="*/ 114 h 794"/>
                <a:gd name="T44" fmla="*/ 325 w 918"/>
                <a:gd name="T45" fmla="*/ 128 h 794"/>
                <a:gd name="T46" fmla="*/ 226 w 918"/>
                <a:gd name="T47" fmla="*/ 142 h 794"/>
                <a:gd name="T48" fmla="*/ 155 w 918"/>
                <a:gd name="T49" fmla="*/ 149 h 794"/>
                <a:gd name="T50" fmla="*/ 113 w 918"/>
                <a:gd name="T51" fmla="*/ 156 h 794"/>
                <a:gd name="T52" fmla="*/ 56 w 918"/>
                <a:gd name="T53" fmla="*/ 163 h 794"/>
                <a:gd name="T54" fmla="*/ 0 w 918"/>
                <a:gd name="T55" fmla="*/ 170 h 794"/>
                <a:gd name="T56" fmla="*/ 56 w 918"/>
                <a:gd name="T57" fmla="*/ 107 h 794"/>
                <a:gd name="T58" fmla="*/ 155 w 918"/>
                <a:gd name="T59" fmla="*/ 93 h 794"/>
                <a:gd name="T60" fmla="*/ 233 w 918"/>
                <a:gd name="T61" fmla="*/ 85 h 794"/>
                <a:gd name="T62" fmla="*/ 367 w 918"/>
                <a:gd name="T63" fmla="*/ 64 h 794"/>
                <a:gd name="T64" fmla="*/ 508 w 918"/>
                <a:gd name="T65" fmla="*/ 50 h 794"/>
                <a:gd name="T66" fmla="*/ 614 w 918"/>
                <a:gd name="T67" fmla="*/ 36 h 794"/>
                <a:gd name="T68" fmla="*/ 685 w 918"/>
                <a:gd name="T69" fmla="*/ 22 h 794"/>
                <a:gd name="T70" fmla="*/ 734 w 918"/>
                <a:gd name="T71" fmla="*/ 8 h 794"/>
                <a:gd name="T72" fmla="*/ 762 w 918"/>
                <a:gd name="T73" fmla="*/ 8 h 794"/>
                <a:gd name="T74" fmla="*/ 791 w 918"/>
                <a:gd name="T75" fmla="*/ 15 h 794"/>
                <a:gd name="T76" fmla="*/ 854 w 918"/>
                <a:gd name="T77" fmla="*/ 43 h 794"/>
                <a:gd name="T78" fmla="*/ 904 w 918"/>
                <a:gd name="T79" fmla="*/ 78 h 794"/>
                <a:gd name="T80" fmla="*/ 918 w 918"/>
                <a:gd name="T81" fmla="*/ 107 h 794"/>
                <a:gd name="T82" fmla="*/ 911 w 918"/>
                <a:gd name="T83" fmla="*/ 128 h 794"/>
                <a:gd name="T84" fmla="*/ 890 w 918"/>
                <a:gd name="T85" fmla="*/ 149 h 794"/>
                <a:gd name="T86" fmla="*/ 883 w 918"/>
                <a:gd name="T87" fmla="*/ 170 h 794"/>
                <a:gd name="T88" fmla="*/ 875 w 918"/>
                <a:gd name="T89" fmla="*/ 206 h 794"/>
                <a:gd name="T90" fmla="*/ 875 w 918"/>
                <a:gd name="T91" fmla="*/ 255 h 794"/>
                <a:gd name="T92" fmla="*/ 868 w 918"/>
                <a:gd name="T93" fmla="*/ 348 h 794"/>
                <a:gd name="T94" fmla="*/ 854 w 918"/>
                <a:gd name="T95" fmla="*/ 447 h 794"/>
                <a:gd name="T96" fmla="*/ 826 w 918"/>
                <a:gd name="T97" fmla="*/ 574 h 794"/>
                <a:gd name="T98" fmla="*/ 791 w 918"/>
                <a:gd name="T99" fmla="*/ 688 h 794"/>
                <a:gd name="T100" fmla="*/ 762 w 918"/>
                <a:gd name="T101" fmla="*/ 744 h 794"/>
                <a:gd name="T102" fmla="*/ 755 w 918"/>
                <a:gd name="T103" fmla="*/ 765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18" h="794">
                  <a:moveTo>
                    <a:pt x="755" y="765"/>
                  </a:moveTo>
                  <a:lnTo>
                    <a:pt x="741" y="780"/>
                  </a:lnTo>
                  <a:lnTo>
                    <a:pt x="727" y="787"/>
                  </a:lnTo>
                  <a:lnTo>
                    <a:pt x="713" y="794"/>
                  </a:lnTo>
                  <a:lnTo>
                    <a:pt x="706" y="794"/>
                  </a:lnTo>
                  <a:lnTo>
                    <a:pt x="699" y="794"/>
                  </a:lnTo>
                  <a:lnTo>
                    <a:pt x="692" y="780"/>
                  </a:lnTo>
                  <a:lnTo>
                    <a:pt x="685" y="765"/>
                  </a:lnTo>
                  <a:lnTo>
                    <a:pt x="685" y="751"/>
                  </a:lnTo>
                  <a:lnTo>
                    <a:pt x="685" y="723"/>
                  </a:lnTo>
                  <a:lnTo>
                    <a:pt x="671" y="695"/>
                  </a:lnTo>
                  <a:lnTo>
                    <a:pt x="657" y="666"/>
                  </a:lnTo>
                  <a:lnTo>
                    <a:pt x="635" y="631"/>
                  </a:lnTo>
                  <a:lnTo>
                    <a:pt x="642" y="617"/>
                  </a:lnTo>
                  <a:lnTo>
                    <a:pt x="664" y="617"/>
                  </a:lnTo>
                  <a:lnTo>
                    <a:pt x="685" y="617"/>
                  </a:lnTo>
                  <a:lnTo>
                    <a:pt x="706" y="610"/>
                  </a:lnTo>
                  <a:lnTo>
                    <a:pt x="713" y="603"/>
                  </a:lnTo>
                  <a:lnTo>
                    <a:pt x="713" y="588"/>
                  </a:lnTo>
                  <a:lnTo>
                    <a:pt x="720" y="581"/>
                  </a:lnTo>
                  <a:lnTo>
                    <a:pt x="720" y="567"/>
                  </a:lnTo>
                  <a:lnTo>
                    <a:pt x="727" y="546"/>
                  </a:lnTo>
                  <a:lnTo>
                    <a:pt x="727" y="525"/>
                  </a:lnTo>
                  <a:lnTo>
                    <a:pt x="734" y="496"/>
                  </a:lnTo>
                  <a:lnTo>
                    <a:pt x="741" y="468"/>
                  </a:lnTo>
                  <a:lnTo>
                    <a:pt x="748" y="411"/>
                  </a:lnTo>
                  <a:lnTo>
                    <a:pt x="762" y="348"/>
                  </a:lnTo>
                  <a:lnTo>
                    <a:pt x="770" y="234"/>
                  </a:lnTo>
                  <a:lnTo>
                    <a:pt x="770" y="206"/>
                  </a:lnTo>
                  <a:lnTo>
                    <a:pt x="770" y="185"/>
                  </a:lnTo>
                  <a:lnTo>
                    <a:pt x="762" y="149"/>
                  </a:lnTo>
                  <a:lnTo>
                    <a:pt x="755" y="121"/>
                  </a:lnTo>
                  <a:lnTo>
                    <a:pt x="748" y="107"/>
                  </a:lnTo>
                  <a:lnTo>
                    <a:pt x="734" y="100"/>
                  </a:lnTo>
                  <a:lnTo>
                    <a:pt x="713" y="93"/>
                  </a:lnTo>
                  <a:lnTo>
                    <a:pt x="671" y="85"/>
                  </a:lnTo>
                  <a:lnTo>
                    <a:pt x="657" y="85"/>
                  </a:lnTo>
                  <a:lnTo>
                    <a:pt x="635" y="93"/>
                  </a:lnTo>
                  <a:lnTo>
                    <a:pt x="607" y="93"/>
                  </a:lnTo>
                  <a:lnTo>
                    <a:pt x="572" y="93"/>
                  </a:lnTo>
                  <a:lnTo>
                    <a:pt x="537" y="100"/>
                  </a:lnTo>
                  <a:lnTo>
                    <a:pt x="494" y="107"/>
                  </a:lnTo>
                  <a:lnTo>
                    <a:pt x="438" y="114"/>
                  </a:lnTo>
                  <a:lnTo>
                    <a:pt x="381" y="121"/>
                  </a:lnTo>
                  <a:lnTo>
                    <a:pt x="325" y="128"/>
                  </a:lnTo>
                  <a:lnTo>
                    <a:pt x="275" y="135"/>
                  </a:lnTo>
                  <a:lnTo>
                    <a:pt x="226" y="142"/>
                  </a:lnTo>
                  <a:lnTo>
                    <a:pt x="191" y="149"/>
                  </a:lnTo>
                  <a:lnTo>
                    <a:pt x="155" y="149"/>
                  </a:lnTo>
                  <a:lnTo>
                    <a:pt x="134" y="156"/>
                  </a:lnTo>
                  <a:lnTo>
                    <a:pt x="113" y="156"/>
                  </a:lnTo>
                  <a:lnTo>
                    <a:pt x="99" y="156"/>
                  </a:lnTo>
                  <a:lnTo>
                    <a:pt x="56" y="163"/>
                  </a:lnTo>
                  <a:lnTo>
                    <a:pt x="28" y="163"/>
                  </a:lnTo>
                  <a:lnTo>
                    <a:pt x="0" y="170"/>
                  </a:lnTo>
                  <a:lnTo>
                    <a:pt x="0" y="114"/>
                  </a:lnTo>
                  <a:lnTo>
                    <a:pt x="56" y="107"/>
                  </a:lnTo>
                  <a:lnTo>
                    <a:pt x="120" y="100"/>
                  </a:lnTo>
                  <a:lnTo>
                    <a:pt x="155" y="93"/>
                  </a:lnTo>
                  <a:lnTo>
                    <a:pt x="191" y="85"/>
                  </a:lnTo>
                  <a:lnTo>
                    <a:pt x="233" y="85"/>
                  </a:lnTo>
                  <a:lnTo>
                    <a:pt x="282" y="78"/>
                  </a:lnTo>
                  <a:lnTo>
                    <a:pt x="367" y="64"/>
                  </a:lnTo>
                  <a:lnTo>
                    <a:pt x="445" y="57"/>
                  </a:lnTo>
                  <a:lnTo>
                    <a:pt x="508" y="50"/>
                  </a:lnTo>
                  <a:lnTo>
                    <a:pt x="565" y="43"/>
                  </a:lnTo>
                  <a:lnTo>
                    <a:pt x="614" y="36"/>
                  </a:lnTo>
                  <a:lnTo>
                    <a:pt x="650" y="29"/>
                  </a:lnTo>
                  <a:lnTo>
                    <a:pt x="685" y="22"/>
                  </a:lnTo>
                  <a:lnTo>
                    <a:pt x="706" y="15"/>
                  </a:lnTo>
                  <a:lnTo>
                    <a:pt x="734" y="8"/>
                  </a:lnTo>
                  <a:lnTo>
                    <a:pt x="755" y="0"/>
                  </a:lnTo>
                  <a:lnTo>
                    <a:pt x="762" y="8"/>
                  </a:lnTo>
                  <a:lnTo>
                    <a:pt x="777" y="8"/>
                  </a:lnTo>
                  <a:lnTo>
                    <a:pt x="791" y="15"/>
                  </a:lnTo>
                  <a:lnTo>
                    <a:pt x="812" y="22"/>
                  </a:lnTo>
                  <a:lnTo>
                    <a:pt x="854" y="43"/>
                  </a:lnTo>
                  <a:lnTo>
                    <a:pt x="890" y="64"/>
                  </a:lnTo>
                  <a:lnTo>
                    <a:pt x="904" y="78"/>
                  </a:lnTo>
                  <a:lnTo>
                    <a:pt x="911" y="93"/>
                  </a:lnTo>
                  <a:lnTo>
                    <a:pt x="918" y="107"/>
                  </a:lnTo>
                  <a:lnTo>
                    <a:pt x="918" y="114"/>
                  </a:lnTo>
                  <a:lnTo>
                    <a:pt x="911" y="128"/>
                  </a:lnTo>
                  <a:lnTo>
                    <a:pt x="897" y="142"/>
                  </a:lnTo>
                  <a:lnTo>
                    <a:pt x="890" y="149"/>
                  </a:lnTo>
                  <a:lnTo>
                    <a:pt x="890" y="156"/>
                  </a:lnTo>
                  <a:lnTo>
                    <a:pt x="883" y="170"/>
                  </a:lnTo>
                  <a:lnTo>
                    <a:pt x="883" y="185"/>
                  </a:lnTo>
                  <a:lnTo>
                    <a:pt x="875" y="206"/>
                  </a:lnTo>
                  <a:lnTo>
                    <a:pt x="875" y="227"/>
                  </a:lnTo>
                  <a:lnTo>
                    <a:pt x="875" y="255"/>
                  </a:lnTo>
                  <a:lnTo>
                    <a:pt x="868" y="284"/>
                  </a:lnTo>
                  <a:lnTo>
                    <a:pt x="868" y="348"/>
                  </a:lnTo>
                  <a:lnTo>
                    <a:pt x="861" y="404"/>
                  </a:lnTo>
                  <a:lnTo>
                    <a:pt x="854" y="447"/>
                  </a:lnTo>
                  <a:lnTo>
                    <a:pt x="847" y="496"/>
                  </a:lnTo>
                  <a:lnTo>
                    <a:pt x="826" y="574"/>
                  </a:lnTo>
                  <a:lnTo>
                    <a:pt x="805" y="652"/>
                  </a:lnTo>
                  <a:lnTo>
                    <a:pt x="791" y="688"/>
                  </a:lnTo>
                  <a:lnTo>
                    <a:pt x="777" y="723"/>
                  </a:lnTo>
                  <a:lnTo>
                    <a:pt x="762" y="744"/>
                  </a:lnTo>
                  <a:lnTo>
                    <a:pt x="755" y="765"/>
                  </a:lnTo>
                </a:path>
              </a:pathLst>
            </a:custGeom>
            <a:solidFill>
              <a:srgbClr val="00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79" name="任意多边形 42002"/>
            <p:cNvSpPr>
              <a:spLocks noChangeArrowheads="1"/>
            </p:cNvSpPr>
            <p:nvPr/>
          </p:nvSpPr>
          <p:spPr bwMode="auto">
            <a:xfrm>
              <a:off x="0" y="383"/>
              <a:ext cx="191" cy="637"/>
            </a:xfrm>
            <a:custGeom>
              <a:avLst/>
              <a:gdLst>
                <a:gd name="T0" fmla="*/ 14 w 191"/>
                <a:gd name="T1" fmla="*/ 42 h 637"/>
                <a:gd name="T2" fmla="*/ 7 w 191"/>
                <a:gd name="T3" fmla="*/ 35 h 637"/>
                <a:gd name="T4" fmla="*/ 0 w 191"/>
                <a:gd name="T5" fmla="*/ 28 h 637"/>
                <a:gd name="T6" fmla="*/ 0 w 191"/>
                <a:gd name="T7" fmla="*/ 14 h 637"/>
                <a:gd name="T8" fmla="*/ 7 w 191"/>
                <a:gd name="T9" fmla="*/ 7 h 637"/>
                <a:gd name="T10" fmla="*/ 14 w 191"/>
                <a:gd name="T11" fmla="*/ 0 h 637"/>
                <a:gd name="T12" fmla="*/ 21 w 191"/>
                <a:gd name="T13" fmla="*/ 0 h 637"/>
                <a:gd name="T14" fmla="*/ 35 w 191"/>
                <a:gd name="T15" fmla="*/ 0 h 637"/>
                <a:gd name="T16" fmla="*/ 49 w 191"/>
                <a:gd name="T17" fmla="*/ 0 h 637"/>
                <a:gd name="T18" fmla="*/ 71 w 191"/>
                <a:gd name="T19" fmla="*/ 7 h 637"/>
                <a:gd name="T20" fmla="*/ 92 w 191"/>
                <a:gd name="T21" fmla="*/ 7 h 637"/>
                <a:gd name="T22" fmla="*/ 113 w 191"/>
                <a:gd name="T23" fmla="*/ 14 h 637"/>
                <a:gd name="T24" fmla="*/ 141 w 191"/>
                <a:gd name="T25" fmla="*/ 21 h 637"/>
                <a:gd name="T26" fmla="*/ 141 w 191"/>
                <a:gd name="T27" fmla="*/ 85 h 637"/>
                <a:gd name="T28" fmla="*/ 148 w 191"/>
                <a:gd name="T29" fmla="*/ 162 h 637"/>
                <a:gd name="T30" fmla="*/ 155 w 191"/>
                <a:gd name="T31" fmla="*/ 247 h 637"/>
                <a:gd name="T32" fmla="*/ 162 w 191"/>
                <a:gd name="T33" fmla="*/ 297 h 637"/>
                <a:gd name="T34" fmla="*/ 162 w 191"/>
                <a:gd name="T35" fmla="*/ 347 h 637"/>
                <a:gd name="T36" fmla="*/ 170 w 191"/>
                <a:gd name="T37" fmla="*/ 396 h 637"/>
                <a:gd name="T38" fmla="*/ 177 w 191"/>
                <a:gd name="T39" fmla="*/ 439 h 637"/>
                <a:gd name="T40" fmla="*/ 184 w 191"/>
                <a:gd name="T41" fmla="*/ 474 h 637"/>
                <a:gd name="T42" fmla="*/ 184 w 191"/>
                <a:gd name="T43" fmla="*/ 510 h 637"/>
                <a:gd name="T44" fmla="*/ 184 w 191"/>
                <a:gd name="T45" fmla="*/ 538 h 637"/>
                <a:gd name="T46" fmla="*/ 191 w 191"/>
                <a:gd name="T47" fmla="*/ 559 h 637"/>
                <a:gd name="T48" fmla="*/ 191 w 191"/>
                <a:gd name="T49" fmla="*/ 580 h 637"/>
                <a:gd name="T50" fmla="*/ 191 w 191"/>
                <a:gd name="T51" fmla="*/ 595 h 637"/>
                <a:gd name="T52" fmla="*/ 191 w 191"/>
                <a:gd name="T53" fmla="*/ 616 h 637"/>
                <a:gd name="T54" fmla="*/ 184 w 191"/>
                <a:gd name="T55" fmla="*/ 630 h 637"/>
                <a:gd name="T56" fmla="*/ 170 w 191"/>
                <a:gd name="T57" fmla="*/ 637 h 637"/>
                <a:gd name="T58" fmla="*/ 162 w 191"/>
                <a:gd name="T59" fmla="*/ 637 h 637"/>
                <a:gd name="T60" fmla="*/ 148 w 191"/>
                <a:gd name="T61" fmla="*/ 637 h 637"/>
                <a:gd name="T62" fmla="*/ 141 w 191"/>
                <a:gd name="T63" fmla="*/ 630 h 637"/>
                <a:gd name="T64" fmla="*/ 134 w 191"/>
                <a:gd name="T65" fmla="*/ 616 h 637"/>
                <a:gd name="T66" fmla="*/ 127 w 191"/>
                <a:gd name="T67" fmla="*/ 587 h 637"/>
                <a:gd name="T68" fmla="*/ 120 w 191"/>
                <a:gd name="T69" fmla="*/ 559 h 637"/>
                <a:gd name="T70" fmla="*/ 113 w 191"/>
                <a:gd name="T71" fmla="*/ 524 h 637"/>
                <a:gd name="T72" fmla="*/ 106 w 191"/>
                <a:gd name="T73" fmla="*/ 481 h 637"/>
                <a:gd name="T74" fmla="*/ 99 w 191"/>
                <a:gd name="T75" fmla="*/ 432 h 637"/>
                <a:gd name="T76" fmla="*/ 92 w 191"/>
                <a:gd name="T77" fmla="*/ 382 h 637"/>
                <a:gd name="T78" fmla="*/ 85 w 191"/>
                <a:gd name="T79" fmla="*/ 340 h 637"/>
                <a:gd name="T80" fmla="*/ 78 w 191"/>
                <a:gd name="T81" fmla="*/ 297 h 637"/>
                <a:gd name="T82" fmla="*/ 78 w 191"/>
                <a:gd name="T83" fmla="*/ 255 h 637"/>
                <a:gd name="T84" fmla="*/ 71 w 191"/>
                <a:gd name="T85" fmla="*/ 219 h 637"/>
                <a:gd name="T86" fmla="*/ 64 w 191"/>
                <a:gd name="T87" fmla="*/ 191 h 637"/>
                <a:gd name="T88" fmla="*/ 64 w 191"/>
                <a:gd name="T89" fmla="*/ 162 h 637"/>
                <a:gd name="T90" fmla="*/ 57 w 191"/>
                <a:gd name="T91" fmla="*/ 141 h 637"/>
                <a:gd name="T92" fmla="*/ 49 w 191"/>
                <a:gd name="T93" fmla="*/ 106 h 637"/>
                <a:gd name="T94" fmla="*/ 42 w 191"/>
                <a:gd name="T95" fmla="*/ 77 h 637"/>
                <a:gd name="T96" fmla="*/ 28 w 191"/>
                <a:gd name="T97" fmla="*/ 56 h 637"/>
                <a:gd name="T98" fmla="*/ 14 w 191"/>
                <a:gd name="T99" fmla="*/ 42 h 637"/>
                <a:gd name="T100" fmla="*/ 14 w 191"/>
                <a:gd name="T101" fmla="*/ 42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1" h="637">
                  <a:moveTo>
                    <a:pt x="14" y="42"/>
                  </a:moveTo>
                  <a:lnTo>
                    <a:pt x="7" y="35"/>
                  </a:lnTo>
                  <a:lnTo>
                    <a:pt x="0" y="28"/>
                  </a:lnTo>
                  <a:lnTo>
                    <a:pt x="0" y="14"/>
                  </a:lnTo>
                  <a:lnTo>
                    <a:pt x="7" y="7"/>
                  </a:lnTo>
                  <a:lnTo>
                    <a:pt x="14" y="0"/>
                  </a:lnTo>
                  <a:lnTo>
                    <a:pt x="21" y="0"/>
                  </a:lnTo>
                  <a:lnTo>
                    <a:pt x="35" y="0"/>
                  </a:lnTo>
                  <a:lnTo>
                    <a:pt x="49" y="0"/>
                  </a:lnTo>
                  <a:lnTo>
                    <a:pt x="71" y="7"/>
                  </a:lnTo>
                  <a:lnTo>
                    <a:pt x="92" y="7"/>
                  </a:lnTo>
                  <a:lnTo>
                    <a:pt x="113" y="14"/>
                  </a:lnTo>
                  <a:lnTo>
                    <a:pt x="141" y="21"/>
                  </a:lnTo>
                  <a:lnTo>
                    <a:pt x="141" y="85"/>
                  </a:lnTo>
                  <a:lnTo>
                    <a:pt x="148" y="162"/>
                  </a:lnTo>
                  <a:lnTo>
                    <a:pt x="155" y="247"/>
                  </a:lnTo>
                  <a:lnTo>
                    <a:pt x="162" y="297"/>
                  </a:lnTo>
                  <a:lnTo>
                    <a:pt x="162" y="347"/>
                  </a:lnTo>
                  <a:lnTo>
                    <a:pt x="170" y="396"/>
                  </a:lnTo>
                  <a:lnTo>
                    <a:pt x="177" y="439"/>
                  </a:lnTo>
                  <a:lnTo>
                    <a:pt x="184" y="474"/>
                  </a:lnTo>
                  <a:lnTo>
                    <a:pt x="184" y="510"/>
                  </a:lnTo>
                  <a:lnTo>
                    <a:pt x="184" y="538"/>
                  </a:lnTo>
                  <a:lnTo>
                    <a:pt x="191" y="559"/>
                  </a:lnTo>
                  <a:lnTo>
                    <a:pt x="191" y="580"/>
                  </a:lnTo>
                  <a:lnTo>
                    <a:pt x="191" y="595"/>
                  </a:lnTo>
                  <a:lnTo>
                    <a:pt x="191" y="616"/>
                  </a:lnTo>
                  <a:lnTo>
                    <a:pt x="184" y="630"/>
                  </a:lnTo>
                  <a:lnTo>
                    <a:pt x="170" y="637"/>
                  </a:lnTo>
                  <a:lnTo>
                    <a:pt x="162" y="637"/>
                  </a:lnTo>
                  <a:lnTo>
                    <a:pt x="148" y="637"/>
                  </a:lnTo>
                  <a:lnTo>
                    <a:pt x="141" y="630"/>
                  </a:lnTo>
                  <a:lnTo>
                    <a:pt x="134" y="616"/>
                  </a:lnTo>
                  <a:lnTo>
                    <a:pt x="127" y="587"/>
                  </a:lnTo>
                  <a:lnTo>
                    <a:pt x="120" y="559"/>
                  </a:lnTo>
                  <a:lnTo>
                    <a:pt x="113" y="524"/>
                  </a:lnTo>
                  <a:lnTo>
                    <a:pt x="106" y="481"/>
                  </a:lnTo>
                  <a:lnTo>
                    <a:pt x="99" y="432"/>
                  </a:lnTo>
                  <a:lnTo>
                    <a:pt x="92" y="382"/>
                  </a:lnTo>
                  <a:lnTo>
                    <a:pt x="85" y="340"/>
                  </a:lnTo>
                  <a:lnTo>
                    <a:pt x="78" y="297"/>
                  </a:lnTo>
                  <a:lnTo>
                    <a:pt x="78" y="255"/>
                  </a:lnTo>
                  <a:lnTo>
                    <a:pt x="71" y="219"/>
                  </a:lnTo>
                  <a:lnTo>
                    <a:pt x="64" y="191"/>
                  </a:lnTo>
                  <a:lnTo>
                    <a:pt x="64" y="162"/>
                  </a:lnTo>
                  <a:lnTo>
                    <a:pt x="57" y="141"/>
                  </a:lnTo>
                  <a:lnTo>
                    <a:pt x="49" y="106"/>
                  </a:lnTo>
                  <a:lnTo>
                    <a:pt x="42" y="77"/>
                  </a:lnTo>
                  <a:lnTo>
                    <a:pt x="28" y="56"/>
                  </a:lnTo>
                  <a:lnTo>
                    <a:pt x="14" y="42"/>
                  </a:lnTo>
                </a:path>
              </a:pathLst>
            </a:custGeom>
            <a:solidFill>
              <a:srgbClr val="00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80" name="任意多边形 42003"/>
            <p:cNvSpPr>
              <a:spLocks noChangeArrowheads="1"/>
            </p:cNvSpPr>
            <p:nvPr/>
          </p:nvSpPr>
          <p:spPr bwMode="auto">
            <a:xfrm>
              <a:off x="141" y="567"/>
              <a:ext cx="565" cy="127"/>
            </a:xfrm>
            <a:custGeom>
              <a:avLst/>
              <a:gdLst>
                <a:gd name="T0" fmla="*/ 417 w 565"/>
                <a:gd name="T1" fmla="*/ 14 h 127"/>
                <a:gd name="T2" fmla="*/ 438 w 565"/>
                <a:gd name="T3" fmla="*/ 7 h 127"/>
                <a:gd name="T4" fmla="*/ 459 w 565"/>
                <a:gd name="T5" fmla="*/ 0 h 127"/>
                <a:gd name="T6" fmla="*/ 473 w 565"/>
                <a:gd name="T7" fmla="*/ 0 h 127"/>
                <a:gd name="T8" fmla="*/ 487 w 565"/>
                <a:gd name="T9" fmla="*/ 7 h 127"/>
                <a:gd name="T10" fmla="*/ 509 w 565"/>
                <a:gd name="T11" fmla="*/ 14 h 127"/>
                <a:gd name="T12" fmla="*/ 516 w 565"/>
                <a:gd name="T13" fmla="*/ 21 h 127"/>
                <a:gd name="T14" fmla="*/ 530 w 565"/>
                <a:gd name="T15" fmla="*/ 28 h 127"/>
                <a:gd name="T16" fmla="*/ 544 w 565"/>
                <a:gd name="T17" fmla="*/ 42 h 127"/>
                <a:gd name="T18" fmla="*/ 551 w 565"/>
                <a:gd name="T19" fmla="*/ 49 h 127"/>
                <a:gd name="T20" fmla="*/ 558 w 565"/>
                <a:gd name="T21" fmla="*/ 56 h 127"/>
                <a:gd name="T22" fmla="*/ 565 w 565"/>
                <a:gd name="T23" fmla="*/ 56 h 127"/>
                <a:gd name="T24" fmla="*/ 558 w 565"/>
                <a:gd name="T25" fmla="*/ 63 h 127"/>
                <a:gd name="T26" fmla="*/ 544 w 565"/>
                <a:gd name="T27" fmla="*/ 63 h 127"/>
                <a:gd name="T28" fmla="*/ 530 w 565"/>
                <a:gd name="T29" fmla="*/ 71 h 127"/>
                <a:gd name="T30" fmla="*/ 502 w 565"/>
                <a:gd name="T31" fmla="*/ 71 h 127"/>
                <a:gd name="T32" fmla="*/ 473 w 565"/>
                <a:gd name="T33" fmla="*/ 78 h 127"/>
                <a:gd name="T34" fmla="*/ 438 w 565"/>
                <a:gd name="T35" fmla="*/ 78 h 127"/>
                <a:gd name="T36" fmla="*/ 396 w 565"/>
                <a:gd name="T37" fmla="*/ 85 h 127"/>
                <a:gd name="T38" fmla="*/ 346 w 565"/>
                <a:gd name="T39" fmla="*/ 92 h 127"/>
                <a:gd name="T40" fmla="*/ 297 w 565"/>
                <a:gd name="T41" fmla="*/ 99 h 127"/>
                <a:gd name="T42" fmla="*/ 254 w 565"/>
                <a:gd name="T43" fmla="*/ 99 h 127"/>
                <a:gd name="T44" fmla="*/ 219 w 565"/>
                <a:gd name="T45" fmla="*/ 106 h 127"/>
                <a:gd name="T46" fmla="*/ 184 w 565"/>
                <a:gd name="T47" fmla="*/ 113 h 127"/>
                <a:gd name="T48" fmla="*/ 156 w 565"/>
                <a:gd name="T49" fmla="*/ 113 h 127"/>
                <a:gd name="T50" fmla="*/ 134 w 565"/>
                <a:gd name="T51" fmla="*/ 120 h 127"/>
                <a:gd name="T52" fmla="*/ 120 w 565"/>
                <a:gd name="T53" fmla="*/ 120 h 127"/>
                <a:gd name="T54" fmla="*/ 106 w 565"/>
                <a:gd name="T55" fmla="*/ 127 h 127"/>
                <a:gd name="T56" fmla="*/ 92 w 565"/>
                <a:gd name="T57" fmla="*/ 127 h 127"/>
                <a:gd name="T58" fmla="*/ 71 w 565"/>
                <a:gd name="T59" fmla="*/ 127 h 127"/>
                <a:gd name="T60" fmla="*/ 43 w 565"/>
                <a:gd name="T61" fmla="*/ 127 h 127"/>
                <a:gd name="T62" fmla="*/ 14 w 565"/>
                <a:gd name="T63" fmla="*/ 113 h 127"/>
                <a:gd name="T64" fmla="*/ 0 w 565"/>
                <a:gd name="T65" fmla="*/ 78 h 127"/>
                <a:gd name="T66" fmla="*/ 7 w 565"/>
                <a:gd name="T67" fmla="*/ 78 h 127"/>
                <a:gd name="T68" fmla="*/ 21 w 565"/>
                <a:gd name="T69" fmla="*/ 78 h 127"/>
                <a:gd name="T70" fmla="*/ 43 w 565"/>
                <a:gd name="T71" fmla="*/ 78 h 127"/>
                <a:gd name="T72" fmla="*/ 64 w 565"/>
                <a:gd name="T73" fmla="*/ 71 h 127"/>
                <a:gd name="T74" fmla="*/ 92 w 565"/>
                <a:gd name="T75" fmla="*/ 71 h 127"/>
                <a:gd name="T76" fmla="*/ 127 w 565"/>
                <a:gd name="T77" fmla="*/ 63 h 127"/>
                <a:gd name="T78" fmla="*/ 163 w 565"/>
                <a:gd name="T79" fmla="*/ 56 h 127"/>
                <a:gd name="T80" fmla="*/ 205 w 565"/>
                <a:gd name="T81" fmla="*/ 56 h 127"/>
                <a:gd name="T82" fmla="*/ 247 w 565"/>
                <a:gd name="T83" fmla="*/ 49 h 127"/>
                <a:gd name="T84" fmla="*/ 283 w 565"/>
                <a:gd name="T85" fmla="*/ 42 h 127"/>
                <a:gd name="T86" fmla="*/ 311 w 565"/>
                <a:gd name="T87" fmla="*/ 35 h 127"/>
                <a:gd name="T88" fmla="*/ 346 w 565"/>
                <a:gd name="T89" fmla="*/ 35 h 127"/>
                <a:gd name="T90" fmla="*/ 367 w 565"/>
                <a:gd name="T91" fmla="*/ 28 h 127"/>
                <a:gd name="T92" fmla="*/ 389 w 565"/>
                <a:gd name="T93" fmla="*/ 21 h 127"/>
                <a:gd name="T94" fmla="*/ 403 w 565"/>
                <a:gd name="T95" fmla="*/ 21 h 127"/>
                <a:gd name="T96" fmla="*/ 417 w 565"/>
                <a:gd name="T97" fmla="*/ 14 h 127"/>
                <a:gd name="T98" fmla="*/ 417 w 565"/>
                <a:gd name="T99" fmla="*/ 1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65" h="127">
                  <a:moveTo>
                    <a:pt x="417" y="14"/>
                  </a:moveTo>
                  <a:lnTo>
                    <a:pt x="438" y="7"/>
                  </a:lnTo>
                  <a:lnTo>
                    <a:pt x="459" y="0"/>
                  </a:lnTo>
                  <a:lnTo>
                    <a:pt x="473" y="0"/>
                  </a:lnTo>
                  <a:lnTo>
                    <a:pt x="487" y="7"/>
                  </a:lnTo>
                  <a:lnTo>
                    <a:pt x="509" y="14"/>
                  </a:lnTo>
                  <a:lnTo>
                    <a:pt x="516" y="21"/>
                  </a:lnTo>
                  <a:lnTo>
                    <a:pt x="530" y="28"/>
                  </a:lnTo>
                  <a:lnTo>
                    <a:pt x="544" y="42"/>
                  </a:lnTo>
                  <a:lnTo>
                    <a:pt x="551" y="49"/>
                  </a:lnTo>
                  <a:lnTo>
                    <a:pt x="558" y="56"/>
                  </a:lnTo>
                  <a:lnTo>
                    <a:pt x="565" y="56"/>
                  </a:lnTo>
                  <a:lnTo>
                    <a:pt x="558" y="63"/>
                  </a:lnTo>
                  <a:lnTo>
                    <a:pt x="544" y="63"/>
                  </a:lnTo>
                  <a:lnTo>
                    <a:pt x="530" y="71"/>
                  </a:lnTo>
                  <a:lnTo>
                    <a:pt x="502" y="71"/>
                  </a:lnTo>
                  <a:lnTo>
                    <a:pt x="473" y="78"/>
                  </a:lnTo>
                  <a:lnTo>
                    <a:pt x="438" y="78"/>
                  </a:lnTo>
                  <a:lnTo>
                    <a:pt x="396" y="85"/>
                  </a:lnTo>
                  <a:lnTo>
                    <a:pt x="346" y="92"/>
                  </a:lnTo>
                  <a:lnTo>
                    <a:pt x="297" y="99"/>
                  </a:lnTo>
                  <a:lnTo>
                    <a:pt x="254" y="99"/>
                  </a:lnTo>
                  <a:lnTo>
                    <a:pt x="219" y="106"/>
                  </a:lnTo>
                  <a:lnTo>
                    <a:pt x="184" y="113"/>
                  </a:lnTo>
                  <a:lnTo>
                    <a:pt x="156" y="113"/>
                  </a:lnTo>
                  <a:lnTo>
                    <a:pt x="134" y="120"/>
                  </a:lnTo>
                  <a:lnTo>
                    <a:pt x="120" y="120"/>
                  </a:lnTo>
                  <a:lnTo>
                    <a:pt x="106" y="127"/>
                  </a:lnTo>
                  <a:lnTo>
                    <a:pt x="92" y="127"/>
                  </a:lnTo>
                  <a:lnTo>
                    <a:pt x="71" y="127"/>
                  </a:lnTo>
                  <a:lnTo>
                    <a:pt x="43" y="127"/>
                  </a:lnTo>
                  <a:lnTo>
                    <a:pt x="14" y="113"/>
                  </a:lnTo>
                  <a:lnTo>
                    <a:pt x="0" y="78"/>
                  </a:lnTo>
                  <a:lnTo>
                    <a:pt x="7" y="78"/>
                  </a:lnTo>
                  <a:lnTo>
                    <a:pt x="21" y="78"/>
                  </a:lnTo>
                  <a:lnTo>
                    <a:pt x="43" y="78"/>
                  </a:lnTo>
                  <a:lnTo>
                    <a:pt x="64" y="71"/>
                  </a:lnTo>
                  <a:lnTo>
                    <a:pt x="92" y="71"/>
                  </a:lnTo>
                  <a:lnTo>
                    <a:pt x="127" y="63"/>
                  </a:lnTo>
                  <a:lnTo>
                    <a:pt x="163" y="56"/>
                  </a:lnTo>
                  <a:lnTo>
                    <a:pt x="205" y="56"/>
                  </a:lnTo>
                  <a:lnTo>
                    <a:pt x="247" y="49"/>
                  </a:lnTo>
                  <a:lnTo>
                    <a:pt x="283" y="42"/>
                  </a:lnTo>
                  <a:lnTo>
                    <a:pt x="311" y="35"/>
                  </a:lnTo>
                  <a:lnTo>
                    <a:pt x="346" y="35"/>
                  </a:lnTo>
                  <a:lnTo>
                    <a:pt x="367" y="28"/>
                  </a:lnTo>
                  <a:lnTo>
                    <a:pt x="389" y="21"/>
                  </a:lnTo>
                  <a:lnTo>
                    <a:pt x="403" y="21"/>
                  </a:lnTo>
                  <a:lnTo>
                    <a:pt x="417" y="14"/>
                  </a:lnTo>
                </a:path>
              </a:pathLst>
            </a:custGeom>
            <a:solidFill>
              <a:srgbClr val="00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981" name="组合 42004"/>
          <p:cNvGrpSpPr>
            <a:grpSpLocks/>
          </p:cNvGrpSpPr>
          <p:nvPr/>
        </p:nvGrpSpPr>
        <p:grpSpPr bwMode="auto">
          <a:xfrm>
            <a:off x="6924675" y="4840288"/>
            <a:ext cx="1625600" cy="1720850"/>
            <a:chOff x="0" y="0"/>
            <a:chExt cx="1024" cy="1084"/>
          </a:xfrm>
        </p:grpSpPr>
        <p:sp>
          <p:nvSpPr>
            <p:cNvPr id="40982" name="任意多边形 42005"/>
            <p:cNvSpPr>
              <a:spLocks noChangeArrowheads="1"/>
            </p:cNvSpPr>
            <p:nvPr/>
          </p:nvSpPr>
          <p:spPr bwMode="auto">
            <a:xfrm>
              <a:off x="170" y="0"/>
              <a:ext cx="416" cy="411"/>
            </a:xfrm>
            <a:custGeom>
              <a:avLst/>
              <a:gdLst>
                <a:gd name="T0" fmla="*/ 240 w 416"/>
                <a:gd name="T1" fmla="*/ 262 h 411"/>
                <a:gd name="T2" fmla="*/ 197 w 416"/>
                <a:gd name="T3" fmla="*/ 305 h 411"/>
                <a:gd name="T4" fmla="*/ 155 w 416"/>
                <a:gd name="T5" fmla="*/ 340 h 411"/>
                <a:gd name="T6" fmla="*/ 63 w 416"/>
                <a:gd name="T7" fmla="*/ 411 h 411"/>
                <a:gd name="T8" fmla="*/ 0 w 416"/>
                <a:gd name="T9" fmla="*/ 411 h 411"/>
                <a:gd name="T10" fmla="*/ 28 w 416"/>
                <a:gd name="T11" fmla="*/ 390 h 411"/>
                <a:gd name="T12" fmla="*/ 56 w 416"/>
                <a:gd name="T13" fmla="*/ 354 h 411"/>
                <a:gd name="T14" fmla="*/ 91 w 416"/>
                <a:gd name="T15" fmla="*/ 319 h 411"/>
                <a:gd name="T16" fmla="*/ 134 w 416"/>
                <a:gd name="T17" fmla="*/ 269 h 411"/>
                <a:gd name="T18" fmla="*/ 169 w 416"/>
                <a:gd name="T19" fmla="*/ 227 h 411"/>
                <a:gd name="T20" fmla="*/ 204 w 416"/>
                <a:gd name="T21" fmla="*/ 184 h 411"/>
                <a:gd name="T22" fmla="*/ 233 w 416"/>
                <a:gd name="T23" fmla="*/ 149 h 411"/>
                <a:gd name="T24" fmla="*/ 254 w 416"/>
                <a:gd name="T25" fmla="*/ 113 h 411"/>
                <a:gd name="T26" fmla="*/ 268 w 416"/>
                <a:gd name="T27" fmla="*/ 85 h 411"/>
                <a:gd name="T28" fmla="*/ 275 w 416"/>
                <a:gd name="T29" fmla="*/ 64 h 411"/>
                <a:gd name="T30" fmla="*/ 282 w 416"/>
                <a:gd name="T31" fmla="*/ 50 h 411"/>
                <a:gd name="T32" fmla="*/ 275 w 416"/>
                <a:gd name="T33" fmla="*/ 35 h 411"/>
                <a:gd name="T34" fmla="*/ 275 w 416"/>
                <a:gd name="T35" fmla="*/ 28 h 411"/>
                <a:gd name="T36" fmla="*/ 275 w 416"/>
                <a:gd name="T37" fmla="*/ 21 h 411"/>
                <a:gd name="T38" fmla="*/ 275 w 416"/>
                <a:gd name="T39" fmla="*/ 14 h 411"/>
                <a:gd name="T40" fmla="*/ 282 w 416"/>
                <a:gd name="T41" fmla="*/ 7 h 411"/>
                <a:gd name="T42" fmla="*/ 289 w 416"/>
                <a:gd name="T43" fmla="*/ 7 h 411"/>
                <a:gd name="T44" fmla="*/ 296 w 416"/>
                <a:gd name="T45" fmla="*/ 0 h 411"/>
                <a:gd name="T46" fmla="*/ 310 w 416"/>
                <a:gd name="T47" fmla="*/ 7 h 411"/>
                <a:gd name="T48" fmla="*/ 331 w 416"/>
                <a:gd name="T49" fmla="*/ 14 h 411"/>
                <a:gd name="T50" fmla="*/ 360 w 416"/>
                <a:gd name="T51" fmla="*/ 28 h 411"/>
                <a:gd name="T52" fmla="*/ 388 w 416"/>
                <a:gd name="T53" fmla="*/ 50 h 411"/>
                <a:gd name="T54" fmla="*/ 402 w 416"/>
                <a:gd name="T55" fmla="*/ 64 h 411"/>
                <a:gd name="T56" fmla="*/ 409 w 416"/>
                <a:gd name="T57" fmla="*/ 71 h 411"/>
                <a:gd name="T58" fmla="*/ 409 w 416"/>
                <a:gd name="T59" fmla="*/ 85 h 411"/>
                <a:gd name="T60" fmla="*/ 416 w 416"/>
                <a:gd name="T61" fmla="*/ 85 h 411"/>
                <a:gd name="T62" fmla="*/ 409 w 416"/>
                <a:gd name="T63" fmla="*/ 99 h 411"/>
                <a:gd name="T64" fmla="*/ 402 w 416"/>
                <a:gd name="T65" fmla="*/ 106 h 411"/>
                <a:gd name="T66" fmla="*/ 388 w 416"/>
                <a:gd name="T67" fmla="*/ 120 h 411"/>
                <a:gd name="T68" fmla="*/ 374 w 416"/>
                <a:gd name="T69" fmla="*/ 135 h 411"/>
                <a:gd name="T70" fmla="*/ 345 w 416"/>
                <a:gd name="T71" fmla="*/ 156 h 411"/>
                <a:gd name="T72" fmla="*/ 317 w 416"/>
                <a:gd name="T73" fmla="*/ 184 h 411"/>
                <a:gd name="T74" fmla="*/ 282 w 416"/>
                <a:gd name="T75" fmla="*/ 220 h 411"/>
                <a:gd name="T76" fmla="*/ 240 w 416"/>
                <a:gd name="T77" fmla="*/ 262 h 411"/>
                <a:gd name="T78" fmla="*/ 240 w 416"/>
                <a:gd name="T79" fmla="*/ 262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16" h="411">
                  <a:moveTo>
                    <a:pt x="240" y="262"/>
                  </a:moveTo>
                  <a:lnTo>
                    <a:pt x="197" y="305"/>
                  </a:lnTo>
                  <a:lnTo>
                    <a:pt x="155" y="340"/>
                  </a:lnTo>
                  <a:lnTo>
                    <a:pt x="63" y="411"/>
                  </a:lnTo>
                  <a:lnTo>
                    <a:pt x="0" y="411"/>
                  </a:lnTo>
                  <a:lnTo>
                    <a:pt x="28" y="390"/>
                  </a:lnTo>
                  <a:lnTo>
                    <a:pt x="56" y="354"/>
                  </a:lnTo>
                  <a:lnTo>
                    <a:pt x="91" y="319"/>
                  </a:lnTo>
                  <a:lnTo>
                    <a:pt x="134" y="269"/>
                  </a:lnTo>
                  <a:lnTo>
                    <a:pt x="169" y="227"/>
                  </a:lnTo>
                  <a:lnTo>
                    <a:pt x="204" y="184"/>
                  </a:lnTo>
                  <a:lnTo>
                    <a:pt x="233" y="149"/>
                  </a:lnTo>
                  <a:lnTo>
                    <a:pt x="254" y="113"/>
                  </a:lnTo>
                  <a:lnTo>
                    <a:pt x="268" y="85"/>
                  </a:lnTo>
                  <a:lnTo>
                    <a:pt x="275" y="64"/>
                  </a:lnTo>
                  <a:lnTo>
                    <a:pt x="282" y="50"/>
                  </a:lnTo>
                  <a:lnTo>
                    <a:pt x="275" y="35"/>
                  </a:lnTo>
                  <a:lnTo>
                    <a:pt x="275" y="28"/>
                  </a:lnTo>
                  <a:lnTo>
                    <a:pt x="275" y="21"/>
                  </a:lnTo>
                  <a:lnTo>
                    <a:pt x="275" y="14"/>
                  </a:lnTo>
                  <a:lnTo>
                    <a:pt x="282" y="7"/>
                  </a:lnTo>
                  <a:lnTo>
                    <a:pt x="289" y="7"/>
                  </a:lnTo>
                  <a:lnTo>
                    <a:pt x="296" y="0"/>
                  </a:lnTo>
                  <a:lnTo>
                    <a:pt x="310" y="7"/>
                  </a:lnTo>
                  <a:lnTo>
                    <a:pt x="331" y="14"/>
                  </a:lnTo>
                  <a:lnTo>
                    <a:pt x="360" y="28"/>
                  </a:lnTo>
                  <a:lnTo>
                    <a:pt x="388" y="50"/>
                  </a:lnTo>
                  <a:lnTo>
                    <a:pt x="402" y="64"/>
                  </a:lnTo>
                  <a:lnTo>
                    <a:pt x="409" y="71"/>
                  </a:lnTo>
                  <a:lnTo>
                    <a:pt x="409" y="85"/>
                  </a:lnTo>
                  <a:lnTo>
                    <a:pt x="416" y="85"/>
                  </a:lnTo>
                  <a:lnTo>
                    <a:pt x="409" y="99"/>
                  </a:lnTo>
                  <a:lnTo>
                    <a:pt x="402" y="106"/>
                  </a:lnTo>
                  <a:lnTo>
                    <a:pt x="388" y="120"/>
                  </a:lnTo>
                  <a:lnTo>
                    <a:pt x="374" y="135"/>
                  </a:lnTo>
                  <a:lnTo>
                    <a:pt x="345" y="156"/>
                  </a:lnTo>
                  <a:lnTo>
                    <a:pt x="317" y="184"/>
                  </a:lnTo>
                  <a:lnTo>
                    <a:pt x="282" y="220"/>
                  </a:lnTo>
                  <a:lnTo>
                    <a:pt x="240" y="262"/>
                  </a:lnTo>
                </a:path>
              </a:pathLst>
            </a:custGeom>
            <a:solidFill>
              <a:srgbClr val="00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83" name="任意多边形 42006"/>
            <p:cNvSpPr>
              <a:spLocks noChangeArrowheads="1"/>
            </p:cNvSpPr>
            <p:nvPr/>
          </p:nvSpPr>
          <p:spPr bwMode="auto">
            <a:xfrm>
              <a:off x="106" y="290"/>
              <a:ext cx="918" cy="794"/>
            </a:xfrm>
            <a:custGeom>
              <a:avLst/>
              <a:gdLst>
                <a:gd name="T0" fmla="*/ 741 w 918"/>
                <a:gd name="T1" fmla="*/ 780 h 794"/>
                <a:gd name="T2" fmla="*/ 713 w 918"/>
                <a:gd name="T3" fmla="*/ 794 h 794"/>
                <a:gd name="T4" fmla="*/ 699 w 918"/>
                <a:gd name="T5" fmla="*/ 794 h 794"/>
                <a:gd name="T6" fmla="*/ 685 w 918"/>
                <a:gd name="T7" fmla="*/ 765 h 794"/>
                <a:gd name="T8" fmla="*/ 685 w 918"/>
                <a:gd name="T9" fmla="*/ 723 h 794"/>
                <a:gd name="T10" fmla="*/ 657 w 918"/>
                <a:gd name="T11" fmla="*/ 666 h 794"/>
                <a:gd name="T12" fmla="*/ 642 w 918"/>
                <a:gd name="T13" fmla="*/ 617 h 794"/>
                <a:gd name="T14" fmla="*/ 685 w 918"/>
                <a:gd name="T15" fmla="*/ 617 h 794"/>
                <a:gd name="T16" fmla="*/ 713 w 918"/>
                <a:gd name="T17" fmla="*/ 603 h 794"/>
                <a:gd name="T18" fmla="*/ 713 w 918"/>
                <a:gd name="T19" fmla="*/ 588 h 794"/>
                <a:gd name="T20" fmla="*/ 720 w 918"/>
                <a:gd name="T21" fmla="*/ 567 h 794"/>
                <a:gd name="T22" fmla="*/ 727 w 918"/>
                <a:gd name="T23" fmla="*/ 525 h 794"/>
                <a:gd name="T24" fmla="*/ 741 w 918"/>
                <a:gd name="T25" fmla="*/ 468 h 794"/>
                <a:gd name="T26" fmla="*/ 762 w 918"/>
                <a:gd name="T27" fmla="*/ 348 h 794"/>
                <a:gd name="T28" fmla="*/ 770 w 918"/>
                <a:gd name="T29" fmla="*/ 206 h 794"/>
                <a:gd name="T30" fmla="*/ 762 w 918"/>
                <a:gd name="T31" fmla="*/ 149 h 794"/>
                <a:gd name="T32" fmla="*/ 748 w 918"/>
                <a:gd name="T33" fmla="*/ 107 h 794"/>
                <a:gd name="T34" fmla="*/ 713 w 918"/>
                <a:gd name="T35" fmla="*/ 93 h 794"/>
                <a:gd name="T36" fmla="*/ 657 w 918"/>
                <a:gd name="T37" fmla="*/ 85 h 794"/>
                <a:gd name="T38" fmla="*/ 607 w 918"/>
                <a:gd name="T39" fmla="*/ 93 h 794"/>
                <a:gd name="T40" fmla="*/ 537 w 918"/>
                <a:gd name="T41" fmla="*/ 100 h 794"/>
                <a:gd name="T42" fmla="*/ 438 w 918"/>
                <a:gd name="T43" fmla="*/ 114 h 794"/>
                <a:gd name="T44" fmla="*/ 325 w 918"/>
                <a:gd name="T45" fmla="*/ 128 h 794"/>
                <a:gd name="T46" fmla="*/ 226 w 918"/>
                <a:gd name="T47" fmla="*/ 142 h 794"/>
                <a:gd name="T48" fmla="*/ 155 w 918"/>
                <a:gd name="T49" fmla="*/ 149 h 794"/>
                <a:gd name="T50" fmla="*/ 113 w 918"/>
                <a:gd name="T51" fmla="*/ 156 h 794"/>
                <a:gd name="T52" fmla="*/ 56 w 918"/>
                <a:gd name="T53" fmla="*/ 163 h 794"/>
                <a:gd name="T54" fmla="*/ 0 w 918"/>
                <a:gd name="T55" fmla="*/ 170 h 794"/>
                <a:gd name="T56" fmla="*/ 56 w 918"/>
                <a:gd name="T57" fmla="*/ 107 h 794"/>
                <a:gd name="T58" fmla="*/ 155 w 918"/>
                <a:gd name="T59" fmla="*/ 93 h 794"/>
                <a:gd name="T60" fmla="*/ 233 w 918"/>
                <a:gd name="T61" fmla="*/ 85 h 794"/>
                <a:gd name="T62" fmla="*/ 367 w 918"/>
                <a:gd name="T63" fmla="*/ 64 h 794"/>
                <a:gd name="T64" fmla="*/ 508 w 918"/>
                <a:gd name="T65" fmla="*/ 50 h 794"/>
                <a:gd name="T66" fmla="*/ 614 w 918"/>
                <a:gd name="T67" fmla="*/ 36 h 794"/>
                <a:gd name="T68" fmla="*/ 685 w 918"/>
                <a:gd name="T69" fmla="*/ 22 h 794"/>
                <a:gd name="T70" fmla="*/ 734 w 918"/>
                <a:gd name="T71" fmla="*/ 8 h 794"/>
                <a:gd name="T72" fmla="*/ 762 w 918"/>
                <a:gd name="T73" fmla="*/ 8 h 794"/>
                <a:gd name="T74" fmla="*/ 791 w 918"/>
                <a:gd name="T75" fmla="*/ 15 h 794"/>
                <a:gd name="T76" fmla="*/ 854 w 918"/>
                <a:gd name="T77" fmla="*/ 43 h 794"/>
                <a:gd name="T78" fmla="*/ 904 w 918"/>
                <a:gd name="T79" fmla="*/ 78 h 794"/>
                <a:gd name="T80" fmla="*/ 918 w 918"/>
                <a:gd name="T81" fmla="*/ 107 h 794"/>
                <a:gd name="T82" fmla="*/ 911 w 918"/>
                <a:gd name="T83" fmla="*/ 128 h 794"/>
                <a:gd name="T84" fmla="*/ 890 w 918"/>
                <a:gd name="T85" fmla="*/ 149 h 794"/>
                <a:gd name="T86" fmla="*/ 883 w 918"/>
                <a:gd name="T87" fmla="*/ 170 h 794"/>
                <a:gd name="T88" fmla="*/ 875 w 918"/>
                <a:gd name="T89" fmla="*/ 206 h 794"/>
                <a:gd name="T90" fmla="*/ 875 w 918"/>
                <a:gd name="T91" fmla="*/ 255 h 794"/>
                <a:gd name="T92" fmla="*/ 868 w 918"/>
                <a:gd name="T93" fmla="*/ 348 h 794"/>
                <a:gd name="T94" fmla="*/ 854 w 918"/>
                <a:gd name="T95" fmla="*/ 447 h 794"/>
                <a:gd name="T96" fmla="*/ 826 w 918"/>
                <a:gd name="T97" fmla="*/ 574 h 794"/>
                <a:gd name="T98" fmla="*/ 791 w 918"/>
                <a:gd name="T99" fmla="*/ 688 h 794"/>
                <a:gd name="T100" fmla="*/ 762 w 918"/>
                <a:gd name="T101" fmla="*/ 744 h 794"/>
                <a:gd name="T102" fmla="*/ 755 w 918"/>
                <a:gd name="T103" fmla="*/ 765 h 7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18" h="794">
                  <a:moveTo>
                    <a:pt x="755" y="765"/>
                  </a:moveTo>
                  <a:lnTo>
                    <a:pt x="741" y="780"/>
                  </a:lnTo>
                  <a:lnTo>
                    <a:pt x="727" y="787"/>
                  </a:lnTo>
                  <a:lnTo>
                    <a:pt x="713" y="794"/>
                  </a:lnTo>
                  <a:lnTo>
                    <a:pt x="706" y="794"/>
                  </a:lnTo>
                  <a:lnTo>
                    <a:pt x="699" y="794"/>
                  </a:lnTo>
                  <a:lnTo>
                    <a:pt x="692" y="780"/>
                  </a:lnTo>
                  <a:lnTo>
                    <a:pt x="685" y="765"/>
                  </a:lnTo>
                  <a:lnTo>
                    <a:pt x="685" y="751"/>
                  </a:lnTo>
                  <a:lnTo>
                    <a:pt x="685" y="723"/>
                  </a:lnTo>
                  <a:lnTo>
                    <a:pt x="671" y="695"/>
                  </a:lnTo>
                  <a:lnTo>
                    <a:pt x="657" y="666"/>
                  </a:lnTo>
                  <a:lnTo>
                    <a:pt x="635" y="631"/>
                  </a:lnTo>
                  <a:lnTo>
                    <a:pt x="642" y="617"/>
                  </a:lnTo>
                  <a:lnTo>
                    <a:pt x="664" y="617"/>
                  </a:lnTo>
                  <a:lnTo>
                    <a:pt x="685" y="617"/>
                  </a:lnTo>
                  <a:lnTo>
                    <a:pt x="706" y="610"/>
                  </a:lnTo>
                  <a:lnTo>
                    <a:pt x="713" y="603"/>
                  </a:lnTo>
                  <a:lnTo>
                    <a:pt x="713" y="588"/>
                  </a:lnTo>
                  <a:lnTo>
                    <a:pt x="720" y="581"/>
                  </a:lnTo>
                  <a:lnTo>
                    <a:pt x="720" y="567"/>
                  </a:lnTo>
                  <a:lnTo>
                    <a:pt x="727" y="546"/>
                  </a:lnTo>
                  <a:lnTo>
                    <a:pt x="727" y="525"/>
                  </a:lnTo>
                  <a:lnTo>
                    <a:pt x="734" y="496"/>
                  </a:lnTo>
                  <a:lnTo>
                    <a:pt x="741" y="468"/>
                  </a:lnTo>
                  <a:lnTo>
                    <a:pt x="748" y="411"/>
                  </a:lnTo>
                  <a:lnTo>
                    <a:pt x="762" y="348"/>
                  </a:lnTo>
                  <a:lnTo>
                    <a:pt x="770" y="234"/>
                  </a:lnTo>
                  <a:lnTo>
                    <a:pt x="770" y="206"/>
                  </a:lnTo>
                  <a:lnTo>
                    <a:pt x="770" y="185"/>
                  </a:lnTo>
                  <a:lnTo>
                    <a:pt x="762" y="149"/>
                  </a:lnTo>
                  <a:lnTo>
                    <a:pt x="755" y="121"/>
                  </a:lnTo>
                  <a:lnTo>
                    <a:pt x="748" y="107"/>
                  </a:lnTo>
                  <a:lnTo>
                    <a:pt x="734" y="100"/>
                  </a:lnTo>
                  <a:lnTo>
                    <a:pt x="713" y="93"/>
                  </a:lnTo>
                  <a:lnTo>
                    <a:pt x="671" y="85"/>
                  </a:lnTo>
                  <a:lnTo>
                    <a:pt x="657" y="85"/>
                  </a:lnTo>
                  <a:lnTo>
                    <a:pt x="635" y="93"/>
                  </a:lnTo>
                  <a:lnTo>
                    <a:pt x="607" y="93"/>
                  </a:lnTo>
                  <a:lnTo>
                    <a:pt x="572" y="93"/>
                  </a:lnTo>
                  <a:lnTo>
                    <a:pt x="537" y="100"/>
                  </a:lnTo>
                  <a:lnTo>
                    <a:pt x="494" y="107"/>
                  </a:lnTo>
                  <a:lnTo>
                    <a:pt x="438" y="114"/>
                  </a:lnTo>
                  <a:lnTo>
                    <a:pt x="381" y="121"/>
                  </a:lnTo>
                  <a:lnTo>
                    <a:pt x="325" y="128"/>
                  </a:lnTo>
                  <a:lnTo>
                    <a:pt x="275" y="135"/>
                  </a:lnTo>
                  <a:lnTo>
                    <a:pt x="226" y="142"/>
                  </a:lnTo>
                  <a:lnTo>
                    <a:pt x="191" y="149"/>
                  </a:lnTo>
                  <a:lnTo>
                    <a:pt x="155" y="149"/>
                  </a:lnTo>
                  <a:lnTo>
                    <a:pt x="134" y="156"/>
                  </a:lnTo>
                  <a:lnTo>
                    <a:pt x="113" y="156"/>
                  </a:lnTo>
                  <a:lnTo>
                    <a:pt x="99" y="156"/>
                  </a:lnTo>
                  <a:lnTo>
                    <a:pt x="56" y="163"/>
                  </a:lnTo>
                  <a:lnTo>
                    <a:pt x="28" y="163"/>
                  </a:lnTo>
                  <a:lnTo>
                    <a:pt x="0" y="170"/>
                  </a:lnTo>
                  <a:lnTo>
                    <a:pt x="0" y="114"/>
                  </a:lnTo>
                  <a:lnTo>
                    <a:pt x="56" y="107"/>
                  </a:lnTo>
                  <a:lnTo>
                    <a:pt x="120" y="100"/>
                  </a:lnTo>
                  <a:lnTo>
                    <a:pt x="155" y="93"/>
                  </a:lnTo>
                  <a:lnTo>
                    <a:pt x="191" y="85"/>
                  </a:lnTo>
                  <a:lnTo>
                    <a:pt x="233" y="85"/>
                  </a:lnTo>
                  <a:lnTo>
                    <a:pt x="282" y="78"/>
                  </a:lnTo>
                  <a:lnTo>
                    <a:pt x="367" y="64"/>
                  </a:lnTo>
                  <a:lnTo>
                    <a:pt x="445" y="57"/>
                  </a:lnTo>
                  <a:lnTo>
                    <a:pt x="508" y="50"/>
                  </a:lnTo>
                  <a:lnTo>
                    <a:pt x="565" y="43"/>
                  </a:lnTo>
                  <a:lnTo>
                    <a:pt x="614" y="36"/>
                  </a:lnTo>
                  <a:lnTo>
                    <a:pt x="650" y="29"/>
                  </a:lnTo>
                  <a:lnTo>
                    <a:pt x="685" y="22"/>
                  </a:lnTo>
                  <a:lnTo>
                    <a:pt x="706" y="15"/>
                  </a:lnTo>
                  <a:lnTo>
                    <a:pt x="734" y="8"/>
                  </a:lnTo>
                  <a:lnTo>
                    <a:pt x="755" y="0"/>
                  </a:lnTo>
                  <a:lnTo>
                    <a:pt x="762" y="8"/>
                  </a:lnTo>
                  <a:lnTo>
                    <a:pt x="777" y="8"/>
                  </a:lnTo>
                  <a:lnTo>
                    <a:pt x="791" y="15"/>
                  </a:lnTo>
                  <a:lnTo>
                    <a:pt x="812" y="22"/>
                  </a:lnTo>
                  <a:lnTo>
                    <a:pt x="854" y="43"/>
                  </a:lnTo>
                  <a:lnTo>
                    <a:pt x="890" y="64"/>
                  </a:lnTo>
                  <a:lnTo>
                    <a:pt x="904" y="78"/>
                  </a:lnTo>
                  <a:lnTo>
                    <a:pt x="911" y="93"/>
                  </a:lnTo>
                  <a:lnTo>
                    <a:pt x="918" y="107"/>
                  </a:lnTo>
                  <a:lnTo>
                    <a:pt x="918" y="114"/>
                  </a:lnTo>
                  <a:lnTo>
                    <a:pt x="911" y="128"/>
                  </a:lnTo>
                  <a:lnTo>
                    <a:pt x="897" y="142"/>
                  </a:lnTo>
                  <a:lnTo>
                    <a:pt x="890" y="149"/>
                  </a:lnTo>
                  <a:lnTo>
                    <a:pt x="890" y="156"/>
                  </a:lnTo>
                  <a:lnTo>
                    <a:pt x="883" y="170"/>
                  </a:lnTo>
                  <a:lnTo>
                    <a:pt x="883" y="185"/>
                  </a:lnTo>
                  <a:lnTo>
                    <a:pt x="875" y="206"/>
                  </a:lnTo>
                  <a:lnTo>
                    <a:pt x="875" y="227"/>
                  </a:lnTo>
                  <a:lnTo>
                    <a:pt x="875" y="255"/>
                  </a:lnTo>
                  <a:lnTo>
                    <a:pt x="868" y="284"/>
                  </a:lnTo>
                  <a:lnTo>
                    <a:pt x="868" y="348"/>
                  </a:lnTo>
                  <a:lnTo>
                    <a:pt x="861" y="404"/>
                  </a:lnTo>
                  <a:lnTo>
                    <a:pt x="854" y="447"/>
                  </a:lnTo>
                  <a:lnTo>
                    <a:pt x="847" y="496"/>
                  </a:lnTo>
                  <a:lnTo>
                    <a:pt x="826" y="574"/>
                  </a:lnTo>
                  <a:lnTo>
                    <a:pt x="805" y="652"/>
                  </a:lnTo>
                  <a:lnTo>
                    <a:pt x="791" y="688"/>
                  </a:lnTo>
                  <a:lnTo>
                    <a:pt x="777" y="723"/>
                  </a:lnTo>
                  <a:lnTo>
                    <a:pt x="762" y="744"/>
                  </a:lnTo>
                  <a:lnTo>
                    <a:pt x="755" y="765"/>
                  </a:lnTo>
                </a:path>
              </a:pathLst>
            </a:custGeom>
            <a:solidFill>
              <a:srgbClr val="00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84" name="任意多边形 42007"/>
            <p:cNvSpPr>
              <a:spLocks noChangeArrowheads="1"/>
            </p:cNvSpPr>
            <p:nvPr/>
          </p:nvSpPr>
          <p:spPr bwMode="auto">
            <a:xfrm>
              <a:off x="0" y="383"/>
              <a:ext cx="191" cy="637"/>
            </a:xfrm>
            <a:custGeom>
              <a:avLst/>
              <a:gdLst>
                <a:gd name="T0" fmla="*/ 14 w 191"/>
                <a:gd name="T1" fmla="*/ 42 h 637"/>
                <a:gd name="T2" fmla="*/ 7 w 191"/>
                <a:gd name="T3" fmla="*/ 35 h 637"/>
                <a:gd name="T4" fmla="*/ 0 w 191"/>
                <a:gd name="T5" fmla="*/ 28 h 637"/>
                <a:gd name="T6" fmla="*/ 0 w 191"/>
                <a:gd name="T7" fmla="*/ 14 h 637"/>
                <a:gd name="T8" fmla="*/ 7 w 191"/>
                <a:gd name="T9" fmla="*/ 7 h 637"/>
                <a:gd name="T10" fmla="*/ 14 w 191"/>
                <a:gd name="T11" fmla="*/ 0 h 637"/>
                <a:gd name="T12" fmla="*/ 21 w 191"/>
                <a:gd name="T13" fmla="*/ 0 h 637"/>
                <a:gd name="T14" fmla="*/ 35 w 191"/>
                <a:gd name="T15" fmla="*/ 0 h 637"/>
                <a:gd name="T16" fmla="*/ 49 w 191"/>
                <a:gd name="T17" fmla="*/ 0 h 637"/>
                <a:gd name="T18" fmla="*/ 71 w 191"/>
                <a:gd name="T19" fmla="*/ 7 h 637"/>
                <a:gd name="T20" fmla="*/ 92 w 191"/>
                <a:gd name="T21" fmla="*/ 7 h 637"/>
                <a:gd name="T22" fmla="*/ 113 w 191"/>
                <a:gd name="T23" fmla="*/ 14 h 637"/>
                <a:gd name="T24" fmla="*/ 141 w 191"/>
                <a:gd name="T25" fmla="*/ 21 h 637"/>
                <a:gd name="T26" fmla="*/ 141 w 191"/>
                <a:gd name="T27" fmla="*/ 85 h 637"/>
                <a:gd name="T28" fmla="*/ 148 w 191"/>
                <a:gd name="T29" fmla="*/ 162 h 637"/>
                <a:gd name="T30" fmla="*/ 155 w 191"/>
                <a:gd name="T31" fmla="*/ 247 h 637"/>
                <a:gd name="T32" fmla="*/ 162 w 191"/>
                <a:gd name="T33" fmla="*/ 297 h 637"/>
                <a:gd name="T34" fmla="*/ 162 w 191"/>
                <a:gd name="T35" fmla="*/ 347 h 637"/>
                <a:gd name="T36" fmla="*/ 170 w 191"/>
                <a:gd name="T37" fmla="*/ 396 h 637"/>
                <a:gd name="T38" fmla="*/ 177 w 191"/>
                <a:gd name="T39" fmla="*/ 439 h 637"/>
                <a:gd name="T40" fmla="*/ 184 w 191"/>
                <a:gd name="T41" fmla="*/ 474 h 637"/>
                <a:gd name="T42" fmla="*/ 184 w 191"/>
                <a:gd name="T43" fmla="*/ 510 h 637"/>
                <a:gd name="T44" fmla="*/ 184 w 191"/>
                <a:gd name="T45" fmla="*/ 538 h 637"/>
                <a:gd name="T46" fmla="*/ 191 w 191"/>
                <a:gd name="T47" fmla="*/ 559 h 637"/>
                <a:gd name="T48" fmla="*/ 191 w 191"/>
                <a:gd name="T49" fmla="*/ 580 h 637"/>
                <a:gd name="T50" fmla="*/ 191 w 191"/>
                <a:gd name="T51" fmla="*/ 595 h 637"/>
                <a:gd name="T52" fmla="*/ 191 w 191"/>
                <a:gd name="T53" fmla="*/ 616 h 637"/>
                <a:gd name="T54" fmla="*/ 184 w 191"/>
                <a:gd name="T55" fmla="*/ 630 h 637"/>
                <a:gd name="T56" fmla="*/ 170 w 191"/>
                <a:gd name="T57" fmla="*/ 637 h 637"/>
                <a:gd name="T58" fmla="*/ 162 w 191"/>
                <a:gd name="T59" fmla="*/ 637 h 637"/>
                <a:gd name="T60" fmla="*/ 148 w 191"/>
                <a:gd name="T61" fmla="*/ 637 h 637"/>
                <a:gd name="T62" fmla="*/ 141 w 191"/>
                <a:gd name="T63" fmla="*/ 630 h 637"/>
                <a:gd name="T64" fmla="*/ 134 w 191"/>
                <a:gd name="T65" fmla="*/ 616 h 637"/>
                <a:gd name="T66" fmla="*/ 127 w 191"/>
                <a:gd name="T67" fmla="*/ 587 h 637"/>
                <a:gd name="T68" fmla="*/ 120 w 191"/>
                <a:gd name="T69" fmla="*/ 559 h 637"/>
                <a:gd name="T70" fmla="*/ 113 w 191"/>
                <a:gd name="T71" fmla="*/ 524 h 637"/>
                <a:gd name="T72" fmla="*/ 106 w 191"/>
                <a:gd name="T73" fmla="*/ 481 h 637"/>
                <a:gd name="T74" fmla="*/ 99 w 191"/>
                <a:gd name="T75" fmla="*/ 432 h 637"/>
                <a:gd name="T76" fmla="*/ 92 w 191"/>
                <a:gd name="T77" fmla="*/ 382 h 637"/>
                <a:gd name="T78" fmla="*/ 85 w 191"/>
                <a:gd name="T79" fmla="*/ 340 h 637"/>
                <a:gd name="T80" fmla="*/ 78 w 191"/>
                <a:gd name="T81" fmla="*/ 297 h 637"/>
                <a:gd name="T82" fmla="*/ 78 w 191"/>
                <a:gd name="T83" fmla="*/ 255 h 637"/>
                <a:gd name="T84" fmla="*/ 71 w 191"/>
                <a:gd name="T85" fmla="*/ 219 h 637"/>
                <a:gd name="T86" fmla="*/ 64 w 191"/>
                <a:gd name="T87" fmla="*/ 191 h 637"/>
                <a:gd name="T88" fmla="*/ 64 w 191"/>
                <a:gd name="T89" fmla="*/ 162 h 637"/>
                <a:gd name="T90" fmla="*/ 57 w 191"/>
                <a:gd name="T91" fmla="*/ 141 h 637"/>
                <a:gd name="T92" fmla="*/ 49 w 191"/>
                <a:gd name="T93" fmla="*/ 106 h 637"/>
                <a:gd name="T94" fmla="*/ 42 w 191"/>
                <a:gd name="T95" fmla="*/ 77 h 637"/>
                <a:gd name="T96" fmla="*/ 28 w 191"/>
                <a:gd name="T97" fmla="*/ 56 h 637"/>
                <a:gd name="T98" fmla="*/ 14 w 191"/>
                <a:gd name="T99" fmla="*/ 42 h 637"/>
                <a:gd name="T100" fmla="*/ 14 w 191"/>
                <a:gd name="T101" fmla="*/ 42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1" h="637">
                  <a:moveTo>
                    <a:pt x="14" y="42"/>
                  </a:moveTo>
                  <a:lnTo>
                    <a:pt x="7" y="35"/>
                  </a:lnTo>
                  <a:lnTo>
                    <a:pt x="0" y="28"/>
                  </a:lnTo>
                  <a:lnTo>
                    <a:pt x="0" y="14"/>
                  </a:lnTo>
                  <a:lnTo>
                    <a:pt x="7" y="7"/>
                  </a:lnTo>
                  <a:lnTo>
                    <a:pt x="14" y="0"/>
                  </a:lnTo>
                  <a:lnTo>
                    <a:pt x="21" y="0"/>
                  </a:lnTo>
                  <a:lnTo>
                    <a:pt x="35" y="0"/>
                  </a:lnTo>
                  <a:lnTo>
                    <a:pt x="49" y="0"/>
                  </a:lnTo>
                  <a:lnTo>
                    <a:pt x="71" y="7"/>
                  </a:lnTo>
                  <a:lnTo>
                    <a:pt x="92" y="7"/>
                  </a:lnTo>
                  <a:lnTo>
                    <a:pt x="113" y="14"/>
                  </a:lnTo>
                  <a:lnTo>
                    <a:pt x="141" y="21"/>
                  </a:lnTo>
                  <a:lnTo>
                    <a:pt x="141" y="85"/>
                  </a:lnTo>
                  <a:lnTo>
                    <a:pt x="148" y="162"/>
                  </a:lnTo>
                  <a:lnTo>
                    <a:pt x="155" y="247"/>
                  </a:lnTo>
                  <a:lnTo>
                    <a:pt x="162" y="297"/>
                  </a:lnTo>
                  <a:lnTo>
                    <a:pt x="162" y="347"/>
                  </a:lnTo>
                  <a:lnTo>
                    <a:pt x="170" y="396"/>
                  </a:lnTo>
                  <a:lnTo>
                    <a:pt x="177" y="439"/>
                  </a:lnTo>
                  <a:lnTo>
                    <a:pt x="184" y="474"/>
                  </a:lnTo>
                  <a:lnTo>
                    <a:pt x="184" y="510"/>
                  </a:lnTo>
                  <a:lnTo>
                    <a:pt x="184" y="538"/>
                  </a:lnTo>
                  <a:lnTo>
                    <a:pt x="191" y="559"/>
                  </a:lnTo>
                  <a:lnTo>
                    <a:pt x="191" y="580"/>
                  </a:lnTo>
                  <a:lnTo>
                    <a:pt x="191" y="595"/>
                  </a:lnTo>
                  <a:lnTo>
                    <a:pt x="191" y="616"/>
                  </a:lnTo>
                  <a:lnTo>
                    <a:pt x="184" y="630"/>
                  </a:lnTo>
                  <a:lnTo>
                    <a:pt x="170" y="637"/>
                  </a:lnTo>
                  <a:lnTo>
                    <a:pt x="162" y="637"/>
                  </a:lnTo>
                  <a:lnTo>
                    <a:pt x="148" y="637"/>
                  </a:lnTo>
                  <a:lnTo>
                    <a:pt x="141" y="630"/>
                  </a:lnTo>
                  <a:lnTo>
                    <a:pt x="134" y="616"/>
                  </a:lnTo>
                  <a:lnTo>
                    <a:pt x="127" y="587"/>
                  </a:lnTo>
                  <a:lnTo>
                    <a:pt x="120" y="559"/>
                  </a:lnTo>
                  <a:lnTo>
                    <a:pt x="113" y="524"/>
                  </a:lnTo>
                  <a:lnTo>
                    <a:pt x="106" y="481"/>
                  </a:lnTo>
                  <a:lnTo>
                    <a:pt x="99" y="432"/>
                  </a:lnTo>
                  <a:lnTo>
                    <a:pt x="92" y="382"/>
                  </a:lnTo>
                  <a:lnTo>
                    <a:pt x="85" y="340"/>
                  </a:lnTo>
                  <a:lnTo>
                    <a:pt x="78" y="297"/>
                  </a:lnTo>
                  <a:lnTo>
                    <a:pt x="78" y="255"/>
                  </a:lnTo>
                  <a:lnTo>
                    <a:pt x="71" y="219"/>
                  </a:lnTo>
                  <a:lnTo>
                    <a:pt x="64" y="191"/>
                  </a:lnTo>
                  <a:lnTo>
                    <a:pt x="64" y="162"/>
                  </a:lnTo>
                  <a:lnTo>
                    <a:pt x="57" y="141"/>
                  </a:lnTo>
                  <a:lnTo>
                    <a:pt x="49" y="106"/>
                  </a:lnTo>
                  <a:lnTo>
                    <a:pt x="42" y="77"/>
                  </a:lnTo>
                  <a:lnTo>
                    <a:pt x="28" y="56"/>
                  </a:lnTo>
                  <a:lnTo>
                    <a:pt x="14" y="42"/>
                  </a:lnTo>
                </a:path>
              </a:pathLst>
            </a:custGeom>
            <a:solidFill>
              <a:srgbClr val="00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85" name="任意多边形 42008"/>
            <p:cNvSpPr>
              <a:spLocks noChangeArrowheads="1"/>
            </p:cNvSpPr>
            <p:nvPr/>
          </p:nvSpPr>
          <p:spPr bwMode="auto">
            <a:xfrm>
              <a:off x="141" y="567"/>
              <a:ext cx="565" cy="127"/>
            </a:xfrm>
            <a:custGeom>
              <a:avLst/>
              <a:gdLst>
                <a:gd name="T0" fmla="*/ 417 w 565"/>
                <a:gd name="T1" fmla="*/ 14 h 127"/>
                <a:gd name="T2" fmla="*/ 438 w 565"/>
                <a:gd name="T3" fmla="*/ 7 h 127"/>
                <a:gd name="T4" fmla="*/ 459 w 565"/>
                <a:gd name="T5" fmla="*/ 0 h 127"/>
                <a:gd name="T6" fmla="*/ 473 w 565"/>
                <a:gd name="T7" fmla="*/ 0 h 127"/>
                <a:gd name="T8" fmla="*/ 487 w 565"/>
                <a:gd name="T9" fmla="*/ 7 h 127"/>
                <a:gd name="T10" fmla="*/ 509 w 565"/>
                <a:gd name="T11" fmla="*/ 14 h 127"/>
                <a:gd name="T12" fmla="*/ 516 w 565"/>
                <a:gd name="T13" fmla="*/ 21 h 127"/>
                <a:gd name="T14" fmla="*/ 530 w 565"/>
                <a:gd name="T15" fmla="*/ 28 h 127"/>
                <a:gd name="T16" fmla="*/ 544 w 565"/>
                <a:gd name="T17" fmla="*/ 42 h 127"/>
                <a:gd name="T18" fmla="*/ 551 w 565"/>
                <a:gd name="T19" fmla="*/ 49 h 127"/>
                <a:gd name="T20" fmla="*/ 558 w 565"/>
                <a:gd name="T21" fmla="*/ 56 h 127"/>
                <a:gd name="T22" fmla="*/ 565 w 565"/>
                <a:gd name="T23" fmla="*/ 56 h 127"/>
                <a:gd name="T24" fmla="*/ 558 w 565"/>
                <a:gd name="T25" fmla="*/ 63 h 127"/>
                <a:gd name="T26" fmla="*/ 544 w 565"/>
                <a:gd name="T27" fmla="*/ 63 h 127"/>
                <a:gd name="T28" fmla="*/ 530 w 565"/>
                <a:gd name="T29" fmla="*/ 71 h 127"/>
                <a:gd name="T30" fmla="*/ 502 w 565"/>
                <a:gd name="T31" fmla="*/ 71 h 127"/>
                <a:gd name="T32" fmla="*/ 473 w 565"/>
                <a:gd name="T33" fmla="*/ 78 h 127"/>
                <a:gd name="T34" fmla="*/ 438 w 565"/>
                <a:gd name="T35" fmla="*/ 78 h 127"/>
                <a:gd name="T36" fmla="*/ 396 w 565"/>
                <a:gd name="T37" fmla="*/ 85 h 127"/>
                <a:gd name="T38" fmla="*/ 346 w 565"/>
                <a:gd name="T39" fmla="*/ 92 h 127"/>
                <a:gd name="T40" fmla="*/ 297 w 565"/>
                <a:gd name="T41" fmla="*/ 99 h 127"/>
                <a:gd name="T42" fmla="*/ 254 w 565"/>
                <a:gd name="T43" fmla="*/ 99 h 127"/>
                <a:gd name="T44" fmla="*/ 219 w 565"/>
                <a:gd name="T45" fmla="*/ 106 h 127"/>
                <a:gd name="T46" fmla="*/ 184 w 565"/>
                <a:gd name="T47" fmla="*/ 113 h 127"/>
                <a:gd name="T48" fmla="*/ 156 w 565"/>
                <a:gd name="T49" fmla="*/ 113 h 127"/>
                <a:gd name="T50" fmla="*/ 134 w 565"/>
                <a:gd name="T51" fmla="*/ 120 h 127"/>
                <a:gd name="T52" fmla="*/ 120 w 565"/>
                <a:gd name="T53" fmla="*/ 120 h 127"/>
                <a:gd name="T54" fmla="*/ 106 w 565"/>
                <a:gd name="T55" fmla="*/ 127 h 127"/>
                <a:gd name="T56" fmla="*/ 92 w 565"/>
                <a:gd name="T57" fmla="*/ 127 h 127"/>
                <a:gd name="T58" fmla="*/ 71 w 565"/>
                <a:gd name="T59" fmla="*/ 127 h 127"/>
                <a:gd name="T60" fmla="*/ 43 w 565"/>
                <a:gd name="T61" fmla="*/ 127 h 127"/>
                <a:gd name="T62" fmla="*/ 14 w 565"/>
                <a:gd name="T63" fmla="*/ 113 h 127"/>
                <a:gd name="T64" fmla="*/ 0 w 565"/>
                <a:gd name="T65" fmla="*/ 78 h 127"/>
                <a:gd name="T66" fmla="*/ 7 w 565"/>
                <a:gd name="T67" fmla="*/ 78 h 127"/>
                <a:gd name="T68" fmla="*/ 21 w 565"/>
                <a:gd name="T69" fmla="*/ 78 h 127"/>
                <a:gd name="T70" fmla="*/ 43 w 565"/>
                <a:gd name="T71" fmla="*/ 78 h 127"/>
                <a:gd name="T72" fmla="*/ 64 w 565"/>
                <a:gd name="T73" fmla="*/ 71 h 127"/>
                <a:gd name="T74" fmla="*/ 92 w 565"/>
                <a:gd name="T75" fmla="*/ 71 h 127"/>
                <a:gd name="T76" fmla="*/ 127 w 565"/>
                <a:gd name="T77" fmla="*/ 63 h 127"/>
                <a:gd name="T78" fmla="*/ 163 w 565"/>
                <a:gd name="T79" fmla="*/ 56 h 127"/>
                <a:gd name="T80" fmla="*/ 205 w 565"/>
                <a:gd name="T81" fmla="*/ 56 h 127"/>
                <a:gd name="T82" fmla="*/ 247 w 565"/>
                <a:gd name="T83" fmla="*/ 49 h 127"/>
                <a:gd name="T84" fmla="*/ 283 w 565"/>
                <a:gd name="T85" fmla="*/ 42 h 127"/>
                <a:gd name="T86" fmla="*/ 311 w 565"/>
                <a:gd name="T87" fmla="*/ 35 h 127"/>
                <a:gd name="T88" fmla="*/ 346 w 565"/>
                <a:gd name="T89" fmla="*/ 35 h 127"/>
                <a:gd name="T90" fmla="*/ 367 w 565"/>
                <a:gd name="T91" fmla="*/ 28 h 127"/>
                <a:gd name="T92" fmla="*/ 389 w 565"/>
                <a:gd name="T93" fmla="*/ 21 h 127"/>
                <a:gd name="T94" fmla="*/ 403 w 565"/>
                <a:gd name="T95" fmla="*/ 21 h 127"/>
                <a:gd name="T96" fmla="*/ 417 w 565"/>
                <a:gd name="T97" fmla="*/ 14 h 127"/>
                <a:gd name="T98" fmla="*/ 417 w 565"/>
                <a:gd name="T99" fmla="*/ 1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65" h="127">
                  <a:moveTo>
                    <a:pt x="417" y="14"/>
                  </a:moveTo>
                  <a:lnTo>
                    <a:pt x="438" y="7"/>
                  </a:lnTo>
                  <a:lnTo>
                    <a:pt x="459" y="0"/>
                  </a:lnTo>
                  <a:lnTo>
                    <a:pt x="473" y="0"/>
                  </a:lnTo>
                  <a:lnTo>
                    <a:pt x="487" y="7"/>
                  </a:lnTo>
                  <a:lnTo>
                    <a:pt x="509" y="14"/>
                  </a:lnTo>
                  <a:lnTo>
                    <a:pt x="516" y="21"/>
                  </a:lnTo>
                  <a:lnTo>
                    <a:pt x="530" y="28"/>
                  </a:lnTo>
                  <a:lnTo>
                    <a:pt x="544" y="42"/>
                  </a:lnTo>
                  <a:lnTo>
                    <a:pt x="551" y="49"/>
                  </a:lnTo>
                  <a:lnTo>
                    <a:pt x="558" y="56"/>
                  </a:lnTo>
                  <a:lnTo>
                    <a:pt x="565" y="56"/>
                  </a:lnTo>
                  <a:lnTo>
                    <a:pt x="558" y="63"/>
                  </a:lnTo>
                  <a:lnTo>
                    <a:pt x="544" y="63"/>
                  </a:lnTo>
                  <a:lnTo>
                    <a:pt x="530" y="71"/>
                  </a:lnTo>
                  <a:lnTo>
                    <a:pt x="502" y="71"/>
                  </a:lnTo>
                  <a:lnTo>
                    <a:pt x="473" y="78"/>
                  </a:lnTo>
                  <a:lnTo>
                    <a:pt x="438" y="78"/>
                  </a:lnTo>
                  <a:lnTo>
                    <a:pt x="396" y="85"/>
                  </a:lnTo>
                  <a:lnTo>
                    <a:pt x="346" y="92"/>
                  </a:lnTo>
                  <a:lnTo>
                    <a:pt x="297" y="99"/>
                  </a:lnTo>
                  <a:lnTo>
                    <a:pt x="254" y="99"/>
                  </a:lnTo>
                  <a:lnTo>
                    <a:pt x="219" y="106"/>
                  </a:lnTo>
                  <a:lnTo>
                    <a:pt x="184" y="113"/>
                  </a:lnTo>
                  <a:lnTo>
                    <a:pt x="156" y="113"/>
                  </a:lnTo>
                  <a:lnTo>
                    <a:pt x="134" y="120"/>
                  </a:lnTo>
                  <a:lnTo>
                    <a:pt x="120" y="120"/>
                  </a:lnTo>
                  <a:lnTo>
                    <a:pt x="106" y="127"/>
                  </a:lnTo>
                  <a:lnTo>
                    <a:pt x="92" y="127"/>
                  </a:lnTo>
                  <a:lnTo>
                    <a:pt x="71" y="127"/>
                  </a:lnTo>
                  <a:lnTo>
                    <a:pt x="43" y="127"/>
                  </a:lnTo>
                  <a:lnTo>
                    <a:pt x="14" y="113"/>
                  </a:lnTo>
                  <a:lnTo>
                    <a:pt x="0" y="78"/>
                  </a:lnTo>
                  <a:lnTo>
                    <a:pt x="7" y="78"/>
                  </a:lnTo>
                  <a:lnTo>
                    <a:pt x="21" y="78"/>
                  </a:lnTo>
                  <a:lnTo>
                    <a:pt x="43" y="78"/>
                  </a:lnTo>
                  <a:lnTo>
                    <a:pt x="64" y="71"/>
                  </a:lnTo>
                  <a:lnTo>
                    <a:pt x="92" y="71"/>
                  </a:lnTo>
                  <a:lnTo>
                    <a:pt x="127" y="63"/>
                  </a:lnTo>
                  <a:lnTo>
                    <a:pt x="163" y="56"/>
                  </a:lnTo>
                  <a:lnTo>
                    <a:pt x="205" y="56"/>
                  </a:lnTo>
                  <a:lnTo>
                    <a:pt x="247" y="49"/>
                  </a:lnTo>
                  <a:lnTo>
                    <a:pt x="283" y="42"/>
                  </a:lnTo>
                  <a:lnTo>
                    <a:pt x="311" y="35"/>
                  </a:lnTo>
                  <a:lnTo>
                    <a:pt x="346" y="35"/>
                  </a:lnTo>
                  <a:lnTo>
                    <a:pt x="367" y="28"/>
                  </a:lnTo>
                  <a:lnTo>
                    <a:pt x="389" y="21"/>
                  </a:lnTo>
                  <a:lnTo>
                    <a:pt x="403" y="21"/>
                  </a:lnTo>
                  <a:lnTo>
                    <a:pt x="417" y="14"/>
                  </a:lnTo>
                </a:path>
              </a:pathLst>
            </a:custGeom>
            <a:solidFill>
              <a:srgbClr val="00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86" name="任意多边形 42009"/>
            <p:cNvSpPr>
              <a:spLocks noChangeArrowheads="1"/>
            </p:cNvSpPr>
            <p:nvPr/>
          </p:nvSpPr>
          <p:spPr bwMode="auto">
            <a:xfrm>
              <a:off x="155" y="836"/>
              <a:ext cx="601" cy="106"/>
            </a:xfrm>
            <a:custGeom>
              <a:avLst/>
              <a:gdLst>
                <a:gd name="T0" fmla="*/ 601 w 601"/>
                <a:gd name="T1" fmla="*/ 64 h 106"/>
                <a:gd name="T2" fmla="*/ 579 w 601"/>
                <a:gd name="T3" fmla="*/ 64 h 106"/>
                <a:gd name="T4" fmla="*/ 544 w 601"/>
                <a:gd name="T5" fmla="*/ 64 h 106"/>
                <a:gd name="T6" fmla="*/ 516 w 601"/>
                <a:gd name="T7" fmla="*/ 64 h 106"/>
                <a:gd name="T8" fmla="*/ 480 w 601"/>
                <a:gd name="T9" fmla="*/ 71 h 106"/>
                <a:gd name="T10" fmla="*/ 445 w 601"/>
                <a:gd name="T11" fmla="*/ 71 h 106"/>
                <a:gd name="T12" fmla="*/ 403 w 601"/>
                <a:gd name="T13" fmla="*/ 78 h 106"/>
                <a:gd name="T14" fmla="*/ 353 w 601"/>
                <a:gd name="T15" fmla="*/ 78 h 106"/>
                <a:gd name="T16" fmla="*/ 311 w 601"/>
                <a:gd name="T17" fmla="*/ 85 h 106"/>
                <a:gd name="T18" fmla="*/ 219 w 601"/>
                <a:gd name="T19" fmla="*/ 92 h 106"/>
                <a:gd name="T20" fmla="*/ 135 w 601"/>
                <a:gd name="T21" fmla="*/ 99 h 106"/>
                <a:gd name="T22" fmla="*/ 64 w 601"/>
                <a:gd name="T23" fmla="*/ 106 h 106"/>
                <a:gd name="T24" fmla="*/ 0 w 601"/>
                <a:gd name="T25" fmla="*/ 106 h 106"/>
                <a:gd name="T26" fmla="*/ 0 w 601"/>
                <a:gd name="T27" fmla="*/ 57 h 106"/>
                <a:gd name="T28" fmla="*/ 15 w 601"/>
                <a:gd name="T29" fmla="*/ 57 h 106"/>
                <a:gd name="T30" fmla="*/ 43 w 601"/>
                <a:gd name="T31" fmla="*/ 49 h 106"/>
                <a:gd name="T32" fmla="*/ 71 w 601"/>
                <a:gd name="T33" fmla="*/ 49 h 106"/>
                <a:gd name="T34" fmla="*/ 99 w 601"/>
                <a:gd name="T35" fmla="*/ 49 h 106"/>
                <a:gd name="T36" fmla="*/ 142 w 601"/>
                <a:gd name="T37" fmla="*/ 42 h 106"/>
                <a:gd name="T38" fmla="*/ 184 w 601"/>
                <a:gd name="T39" fmla="*/ 35 h 106"/>
                <a:gd name="T40" fmla="*/ 233 w 601"/>
                <a:gd name="T41" fmla="*/ 28 h 106"/>
                <a:gd name="T42" fmla="*/ 283 w 601"/>
                <a:gd name="T43" fmla="*/ 21 h 106"/>
                <a:gd name="T44" fmla="*/ 339 w 601"/>
                <a:gd name="T45" fmla="*/ 21 h 106"/>
                <a:gd name="T46" fmla="*/ 382 w 601"/>
                <a:gd name="T47" fmla="*/ 14 h 106"/>
                <a:gd name="T48" fmla="*/ 424 w 601"/>
                <a:gd name="T49" fmla="*/ 7 h 106"/>
                <a:gd name="T50" fmla="*/ 459 w 601"/>
                <a:gd name="T51" fmla="*/ 7 h 106"/>
                <a:gd name="T52" fmla="*/ 480 w 601"/>
                <a:gd name="T53" fmla="*/ 0 h 106"/>
                <a:gd name="T54" fmla="*/ 502 w 601"/>
                <a:gd name="T55" fmla="*/ 0 h 106"/>
                <a:gd name="T56" fmla="*/ 516 w 601"/>
                <a:gd name="T57" fmla="*/ 0 h 106"/>
                <a:gd name="T58" fmla="*/ 523 w 601"/>
                <a:gd name="T59" fmla="*/ 0 h 106"/>
                <a:gd name="T60" fmla="*/ 537 w 601"/>
                <a:gd name="T61" fmla="*/ 0 h 106"/>
                <a:gd name="T62" fmla="*/ 544 w 601"/>
                <a:gd name="T63" fmla="*/ 7 h 106"/>
                <a:gd name="T64" fmla="*/ 558 w 601"/>
                <a:gd name="T65" fmla="*/ 14 h 106"/>
                <a:gd name="T66" fmla="*/ 572 w 601"/>
                <a:gd name="T67" fmla="*/ 28 h 106"/>
                <a:gd name="T68" fmla="*/ 586 w 601"/>
                <a:gd name="T69" fmla="*/ 42 h 106"/>
                <a:gd name="T70" fmla="*/ 593 w 601"/>
                <a:gd name="T71" fmla="*/ 57 h 106"/>
                <a:gd name="T72" fmla="*/ 601 w 601"/>
                <a:gd name="T73" fmla="*/ 64 h 106"/>
                <a:gd name="T74" fmla="*/ 601 w 601"/>
                <a:gd name="T75" fmla="*/ 64 h 106"/>
                <a:gd name="T76" fmla="*/ 601 w 601"/>
                <a:gd name="T77" fmla="*/ 6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01" h="106">
                  <a:moveTo>
                    <a:pt x="601" y="64"/>
                  </a:moveTo>
                  <a:lnTo>
                    <a:pt x="579" y="64"/>
                  </a:lnTo>
                  <a:lnTo>
                    <a:pt x="544" y="64"/>
                  </a:lnTo>
                  <a:lnTo>
                    <a:pt x="516" y="64"/>
                  </a:lnTo>
                  <a:lnTo>
                    <a:pt x="480" y="71"/>
                  </a:lnTo>
                  <a:lnTo>
                    <a:pt x="445" y="71"/>
                  </a:lnTo>
                  <a:lnTo>
                    <a:pt x="403" y="78"/>
                  </a:lnTo>
                  <a:lnTo>
                    <a:pt x="353" y="78"/>
                  </a:lnTo>
                  <a:lnTo>
                    <a:pt x="311" y="85"/>
                  </a:lnTo>
                  <a:lnTo>
                    <a:pt x="219" y="92"/>
                  </a:lnTo>
                  <a:lnTo>
                    <a:pt x="135" y="99"/>
                  </a:lnTo>
                  <a:lnTo>
                    <a:pt x="64" y="106"/>
                  </a:lnTo>
                  <a:lnTo>
                    <a:pt x="0" y="106"/>
                  </a:lnTo>
                  <a:lnTo>
                    <a:pt x="0" y="57"/>
                  </a:lnTo>
                  <a:lnTo>
                    <a:pt x="15" y="57"/>
                  </a:lnTo>
                  <a:lnTo>
                    <a:pt x="43" y="49"/>
                  </a:lnTo>
                  <a:lnTo>
                    <a:pt x="71" y="49"/>
                  </a:lnTo>
                  <a:lnTo>
                    <a:pt x="99" y="49"/>
                  </a:lnTo>
                  <a:lnTo>
                    <a:pt x="142" y="42"/>
                  </a:lnTo>
                  <a:lnTo>
                    <a:pt x="184" y="35"/>
                  </a:lnTo>
                  <a:lnTo>
                    <a:pt x="233" y="28"/>
                  </a:lnTo>
                  <a:lnTo>
                    <a:pt x="283" y="21"/>
                  </a:lnTo>
                  <a:lnTo>
                    <a:pt x="339" y="21"/>
                  </a:lnTo>
                  <a:lnTo>
                    <a:pt x="382" y="14"/>
                  </a:lnTo>
                  <a:lnTo>
                    <a:pt x="424" y="7"/>
                  </a:lnTo>
                  <a:lnTo>
                    <a:pt x="459" y="7"/>
                  </a:lnTo>
                  <a:lnTo>
                    <a:pt x="480" y="0"/>
                  </a:lnTo>
                  <a:lnTo>
                    <a:pt x="502" y="0"/>
                  </a:lnTo>
                  <a:lnTo>
                    <a:pt x="516" y="0"/>
                  </a:lnTo>
                  <a:lnTo>
                    <a:pt x="523" y="0"/>
                  </a:lnTo>
                  <a:lnTo>
                    <a:pt x="537" y="0"/>
                  </a:lnTo>
                  <a:lnTo>
                    <a:pt x="544" y="7"/>
                  </a:lnTo>
                  <a:lnTo>
                    <a:pt x="558" y="14"/>
                  </a:lnTo>
                  <a:lnTo>
                    <a:pt x="572" y="28"/>
                  </a:lnTo>
                  <a:lnTo>
                    <a:pt x="586" y="42"/>
                  </a:lnTo>
                  <a:lnTo>
                    <a:pt x="593" y="57"/>
                  </a:lnTo>
                  <a:lnTo>
                    <a:pt x="601" y="64"/>
                  </a:lnTo>
                </a:path>
              </a:pathLst>
            </a:custGeom>
            <a:solidFill>
              <a:srgbClr val="00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0987" name="文本框 42010"/>
          <p:cNvSpPr txBox="1">
            <a:spLocks noChangeArrowheads="1"/>
          </p:cNvSpPr>
          <p:nvPr/>
        </p:nvSpPr>
        <p:spPr bwMode="auto">
          <a:xfrm>
            <a:off x="4572000" y="476250"/>
            <a:ext cx="3455988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ea typeface="楷体_GB2312" pitchFamily="49" charset="-122"/>
              </a:rPr>
              <a:t>（白色）（雪白）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6" name="组合 43009"/>
          <p:cNvGrpSpPr>
            <a:grpSpLocks/>
          </p:cNvGrpSpPr>
          <p:nvPr/>
        </p:nvGrpSpPr>
        <p:grpSpPr bwMode="auto">
          <a:xfrm>
            <a:off x="34925" y="2230438"/>
            <a:ext cx="4370388" cy="4654550"/>
            <a:chOff x="0" y="0"/>
            <a:chExt cx="3120" cy="2688"/>
          </a:xfrm>
        </p:grpSpPr>
        <p:sp>
          <p:nvSpPr>
            <p:cNvPr id="41987" name="直接连接符 43010"/>
            <p:cNvSpPr>
              <a:spLocks noChangeShapeType="1"/>
            </p:cNvSpPr>
            <p:nvPr/>
          </p:nvSpPr>
          <p:spPr bwMode="auto">
            <a:xfrm>
              <a:off x="0" y="1325"/>
              <a:ext cx="3120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88" name="直接连接符 43011"/>
            <p:cNvSpPr>
              <a:spLocks noChangeShapeType="1"/>
            </p:cNvSpPr>
            <p:nvPr/>
          </p:nvSpPr>
          <p:spPr bwMode="auto">
            <a:xfrm>
              <a:off x="1560" y="0"/>
              <a:ext cx="0" cy="2688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89" name="矩形 43012"/>
            <p:cNvSpPr>
              <a:spLocks noChangeArrowheads="1"/>
            </p:cNvSpPr>
            <p:nvPr/>
          </p:nvSpPr>
          <p:spPr bwMode="auto">
            <a:xfrm>
              <a:off x="0" y="0"/>
              <a:ext cx="3120" cy="2650"/>
            </a:xfrm>
            <a:prstGeom prst="rect">
              <a:avLst/>
            </a:prstGeom>
            <a:noFill/>
            <a:ln w="38100">
              <a:solidFill>
                <a:srgbClr val="FF33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990" name="文本框 43013"/>
          <p:cNvSpPr txBox="1">
            <a:spLocks noChangeArrowheads="1"/>
          </p:cNvSpPr>
          <p:nvPr/>
        </p:nvSpPr>
        <p:spPr bwMode="auto">
          <a:xfrm>
            <a:off x="488950" y="2032000"/>
            <a:ext cx="3994150" cy="466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0000">
                <a:ea typeface="楷体_GB2312" pitchFamily="49" charset="-122"/>
              </a:rPr>
              <a:t>电</a:t>
            </a:r>
          </a:p>
        </p:txBody>
      </p:sp>
      <p:sp>
        <p:nvSpPr>
          <p:cNvPr id="41991" name="文本框 43014"/>
          <p:cNvSpPr txBox="1">
            <a:spLocks noChangeArrowheads="1"/>
          </p:cNvSpPr>
          <p:nvPr/>
        </p:nvSpPr>
        <p:spPr bwMode="auto">
          <a:xfrm>
            <a:off x="1116013" y="620713"/>
            <a:ext cx="3240087" cy="143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800" b="1">
                <a:latin typeface="黑体" pitchFamily="2" charset="-122"/>
                <a:ea typeface="黑体" pitchFamily="2" charset="-122"/>
              </a:rPr>
              <a:t>di</a:t>
            </a:r>
            <a:r>
              <a:rPr lang="en-US" sz="8800" b="1">
                <a:latin typeface="宋体" pitchFamily="2" charset="-122"/>
              </a:rPr>
              <a:t>à</a:t>
            </a:r>
            <a:r>
              <a:rPr lang="en-US" sz="8800" b="1">
                <a:latin typeface="黑体" pitchFamily="2" charset="-122"/>
                <a:ea typeface="黑体" pitchFamily="2" charset="-122"/>
              </a:rPr>
              <a:t>n</a:t>
            </a:r>
          </a:p>
        </p:txBody>
      </p:sp>
      <p:sp>
        <p:nvSpPr>
          <p:cNvPr id="41992" name="文本框 43015"/>
          <p:cNvSpPr txBox="1">
            <a:spLocks noChangeArrowheads="1"/>
          </p:cNvSpPr>
          <p:nvPr/>
        </p:nvSpPr>
        <p:spPr bwMode="auto">
          <a:xfrm>
            <a:off x="4572000" y="765175"/>
            <a:ext cx="3455988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ea typeface="楷体_GB2312" pitchFamily="49" charset="-122"/>
              </a:rPr>
              <a:t>（电视）（电灯）</a:t>
            </a:r>
          </a:p>
        </p:txBody>
      </p:sp>
      <p:sp>
        <p:nvSpPr>
          <p:cNvPr id="41993" name="任意多边形 43016"/>
          <p:cNvSpPr>
            <a:spLocks noChangeArrowheads="1"/>
          </p:cNvSpPr>
          <p:nvPr/>
        </p:nvSpPr>
        <p:spPr bwMode="auto">
          <a:xfrm>
            <a:off x="4572000" y="3789363"/>
            <a:ext cx="184150" cy="733425"/>
          </a:xfrm>
          <a:custGeom>
            <a:avLst/>
            <a:gdLst>
              <a:gd name="T0" fmla="*/ 21 w 234"/>
              <a:gd name="T1" fmla="*/ 92 h 637"/>
              <a:gd name="T2" fmla="*/ 7 w 234"/>
              <a:gd name="T3" fmla="*/ 63 h 637"/>
              <a:gd name="T4" fmla="*/ 0 w 234"/>
              <a:gd name="T5" fmla="*/ 35 h 637"/>
              <a:gd name="T6" fmla="*/ 0 w 234"/>
              <a:gd name="T7" fmla="*/ 21 h 637"/>
              <a:gd name="T8" fmla="*/ 7 w 234"/>
              <a:gd name="T9" fmla="*/ 14 h 637"/>
              <a:gd name="T10" fmla="*/ 14 w 234"/>
              <a:gd name="T11" fmla="*/ 7 h 637"/>
              <a:gd name="T12" fmla="*/ 28 w 234"/>
              <a:gd name="T13" fmla="*/ 0 h 637"/>
              <a:gd name="T14" fmla="*/ 43 w 234"/>
              <a:gd name="T15" fmla="*/ 0 h 637"/>
              <a:gd name="T16" fmla="*/ 57 w 234"/>
              <a:gd name="T17" fmla="*/ 0 h 637"/>
              <a:gd name="T18" fmla="*/ 78 w 234"/>
              <a:gd name="T19" fmla="*/ 7 h 637"/>
              <a:gd name="T20" fmla="*/ 92 w 234"/>
              <a:gd name="T21" fmla="*/ 14 h 637"/>
              <a:gd name="T22" fmla="*/ 107 w 234"/>
              <a:gd name="T23" fmla="*/ 14 h 637"/>
              <a:gd name="T24" fmla="*/ 128 w 234"/>
              <a:gd name="T25" fmla="*/ 21 h 637"/>
              <a:gd name="T26" fmla="*/ 156 w 234"/>
              <a:gd name="T27" fmla="*/ 21 h 637"/>
              <a:gd name="T28" fmla="*/ 163 w 234"/>
              <a:gd name="T29" fmla="*/ 85 h 637"/>
              <a:gd name="T30" fmla="*/ 171 w 234"/>
              <a:gd name="T31" fmla="*/ 148 h 637"/>
              <a:gd name="T32" fmla="*/ 178 w 234"/>
              <a:gd name="T33" fmla="*/ 198 h 637"/>
              <a:gd name="T34" fmla="*/ 185 w 234"/>
              <a:gd name="T35" fmla="*/ 255 h 637"/>
              <a:gd name="T36" fmla="*/ 192 w 234"/>
              <a:gd name="T37" fmla="*/ 304 h 637"/>
              <a:gd name="T38" fmla="*/ 199 w 234"/>
              <a:gd name="T39" fmla="*/ 347 h 637"/>
              <a:gd name="T40" fmla="*/ 206 w 234"/>
              <a:gd name="T41" fmla="*/ 389 h 637"/>
              <a:gd name="T42" fmla="*/ 206 w 234"/>
              <a:gd name="T43" fmla="*/ 425 h 637"/>
              <a:gd name="T44" fmla="*/ 213 w 234"/>
              <a:gd name="T45" fmla="*/ 460 h 637"/>
              <a:gd name="T46" fmla="*/ 220 w 234"/>
              <a:gd name="T47" fmla="*/ 489 h 637"/>
              <a:gd name="T48" fmla="*/ 220 w 234"/>
              <a:gd name="T49" fmla="*/ 517 h 637"/>
              <a:gd name="T50" fmla="*/ 227 w 234"/>
              <a:gd name="T51" fmla="*/ 538 h 637"/>
              <a:gd name="T52" fmla="*/ 227 w 234"/>
              <a:gd name="T53" fmla="*/ 552 h 637"/>
              <a:gd name="T54" fmla="*/ 227 w 234"/>
              <a:gd name="T55" fmla="*/ 566 h 637"/>
              <a:gd name="T56" fmla="*/ 234 w 234"/>
              <a:gd name="T57" fmla="*/ 574 h 637"/>
              <a:gd name="T58" fmla="*/ 234 w 234"/>
              <a:gd name="T59" fmla="*/ 581 h 637"/>
              <a:gd name="T60" fmla="*/ 234 w 234"/>
              <a:gd name="T61" fmla="*/ 602 h 637"/>
              <a:gd name="T62" fmla="*/ 227 w 234"/>
              <a:gd name="T63" fmla="*/ 616 h 637"/>
              <a:gd name="T64" fmla="*/ 227 w 234"/>
              <a:gd name="T65" fmla="*/ 623 h 637"/>
              <a:gd name="T66" fmla="*/ 220 w 234"/>
              <a:gd name="T67" fmla="*/ 630 h 637"/>
              <a:gd name="T68" fmla="*/ 199 w 234"/>
              <a:gd name="T69" fmla="*/ 637 h 637"/>
              <a:gd name="T70" fmla="*/ 192 w 234"/>
              <a:gd name="T71" fmla="*/ 637 h 637"/>
              <a:gd name="T72" fmla="*/ 192 w 234"/>
              <a:gd name="T73" fmla="*/ 637 h 637"/>
              <a:gd name="T74" fmla="*/ 185 w 234"/>
              <a:gd name="T75" fmla="*/ 637 h 637"/>
              <a:gd name="T76" fmla="*/ 178 w 234"/>
              <a:gd name="T77" fmla="*/ 623 h 637"/>
              <a:gd name="T78" fmla="*/ 171 w 234"/>
              <a:gd name="T79" fmla="*/ 609 h 637"/>
              <a:gd name="T80" fmla="*/ 163 w 234"/>
              <a:gd name="T81" fmla="*/ 588 h 637"/>
              <a:gd name="T82" fmla="*/ 156 w 234"/>
              <a:gd name="T83" fmla="*/ 574 h 637"/>
              <a:gd name="T84" fmla="*/ 149 w 234"/>
              <a:gd name="T85" fmla="*/ 559 h 637"/>
              <a:gd name="T86" fmla="*/ 142 w 234"/>
              <a:gd name="T87" fmla="*/ 531 h 637"/>
              <a:gd name="T88" fmla="*/ 135 w 234"/>
              <a:gd name="T89" fmla="*/ 503 h 637"/>
              <a:gd name="T90" fmla="*/ 121 w 234"/>
              <a:gd name="T91" fmla="*/ 467 h 637"/>
              <a:gd name="T92" fmla="*/ 114 w 234"/>
              <a:gd name="T93" fmla="*/ 425 h 637"/>
              <a:gd name="T94" fmla="*/ 107 w 234"/>
              <a:gd name="T95" fmla="*/ 382 h 637"/>
              <a:gd name="T96" fmla="*/ 92 w 234"/>
              <a:gd name="T97" fmla="*/ 333 h 637"/>
              <a:gd name="T98" fmla="*/ 85 w 234"/>
              <a:gd name="T99" fmla="*/ 276 h 637"/>
              <a:gd name="T100" fmla="*/ 71 w 234"/>
              <a:gd name="T101" fmla="*/ 233 h 637"/>
              <a:gd name="T102" fmla="*/ 64 w 234"/>
              <a:gd name="T103" fmla="*/ 198 h 637"/>
              <a:gd name="T104" fmla="*/ 57 w 234"/>
              <a:gd name="T105" fmla="*/ 163 h 637"/>
              <a:gd name="T106" fmla="*/ 50 w 234"/>
              <a:gd name="T107" fmla="*/ 134 h 637"/>
              <a:gd name="T108" fmla="*/ 36 w 234"/>
              <a:gd name="T109" fmla="*/ 113 h 637"/>
              <a:gd name="T110" fmla="*/ 28 w 234"/>
              <a:gd name="T111" fmla="*/ 99 h 637"/>
              <a:gd name="T112" fmla="*/ 21 w 234"/>
              <a:gd name="T113" fmla="*/ 92 h 637"/>
              <a:gd name="T114" fmla="*/ 21 w 234"/>
              <a:gd name="T115" fmla="*/ 92 h 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34" h="637">
                <a:moveTo>
                  <a:pt x="21" y="92"/>
                </a:moveTo>
                <a:lnTo>
                  <a:pt x="7" y="63"/>
                </a:lnTo>
                <a:lnTo>
                  <a:pt x="0" y="35"/>
                </a:lnTo>
                <a:lnTo>
                  <a:pt x="0" y="21"/>
                </a:lnTo>
                <a:lnTo>
                  <a:pt x="7" y="14"/>
                </a:lnTo>
                <a:lnTo>
                  <a:pt x="14" y="7"/>
                </a:lnTo>
                <a:lnTo>
                  <a:pt x="28" y="0"/>
                </a:lnTo>
                <a:lnTo>
                  <a:pt x="43" y="0"/>
                </a:lnTo>
                <a:lnTo>
                  <a:pt x="57" y="0"/>
                </a:lnTo>
                <a:lnTo>
                  <a:pt x="78" y="7"/>
                </a:lnTo>
                <a:lnTo>
                  <a:pt x="92" y="14"/>
                </a:lnTo>
                <a:lnTo>
                  <a:pt x="107" y="14"/>
                </a:lnTo>
                <a:lnTo>
                  <a:pt x="128" y="21"/>
                </a:lnTo>
                <a:lnTo>
                  <a:pt x="156" y="21"/>
                </a:lnTo>
                <a:lnTo>
                  <a:pt x="163" y="85"/>
                </a:lnTo>
                <a:lnTo>
                  <a:pt x="171" y="148"/>
                </a:lnTo>
                <a:lnTo>
                  <a:pt x="178" y="198"/>
                </a:lnTo>
                <a:lnTo>
                  <a:pt x="185" y="255"/>
                </a:lnTo>
                <a:lnTo>
                  <a:pt x="192" y="304"/>
                </a:lnTo>
                <a:lnTo>
                  <a:pt x="199" y="347"/>
                </a:lnTo>
                <a:lnTo>
                  <a:pt x="206" y="389"/>
                </a:lnTo>
                <a:lnTo>
                  <a:pt x="206" y="425"/>
                </a:lnTo>
                <a:lnTo>
                  <a:pt x="213" y="460"/>
                </a:lnTo>
                <a:lnTo>
                  <a:pt x="220" y="489"/>
                </a:lnTo>
                <a:lnTo>
                  <a:pt x="220" y="517"/>
                </a:lnTo>
                <a:lnTo>
                  <a:pt x="227" y="538"/>
                </a:lnTo>
                <a:lnTo>
                  <a:pt x="227" y="552"/>
                </a:lnTo>
                <a:lnTo>
                  <a:pt x="227" y="566"/>
                </a:lnTo>
                <a:lnTo>
                  <a:pt x="234" y="574"/>
                </a:lnTo>
                <a:lnTo>
                  <a:pt x="234" y="581"/>
                </a:lnTo>
                <a:lnTo>
                  <a:pt x="234" y="602"/>
                </a:lnTo>
                <a:lnTo>
                  <a:pt x="227" y="616"/>
                </a:lnTo>
                <a:lnTo>
                  <a:pt x="227" y="623"/>
                </a:lnTo>
                <a:lnTo>
                  <a:pt x="220" y="630"/>
                </a:lnTo>
                <a:lnTo>
                  <a:pt x="199" y="637"/>
                </a:lnTo>
                <a:lnTo>
                  <a:pt x="192" y="637"/>
                </a:lnTo>
                <a:lnTo>
                  <a:pt x="185" y="637"/>
                </a:lnTo>
                <a:lnTo>
                  <a:pt x="178" y="623"/>
                </a:lnTo>
                <a:lnTo>
                  <a:pt x="171" y="609"/>
                </a:lnTo>
                <a:lnTo>
                  <a:pt x="163" y="588"/>
                </a:lnTo>
                <a:lnTo>
                  <a:pt x="156" y="574"/>
                </a:lnTo>
                <a:lnTo>
                  <a:pt x="149" y="559"/>
                </a:lnTo>
                <a:lnTo>
                  <a:pt x="142" y="531"/>
                </a:lnTo>
                <a:lnTo>
                  <a:pt x="135" y="503"/>
                </a:lnTo>
                <a:lnTo>
                  <a:pt x="121" y="467"/>
                </a:lnTo>
                <a:lnTo>
                  <a:pt x="114" y="425"/>
                </a:lnTo>
                <a:lnTo>
                  <a:pt x="107" y="382"/>
                </a:lnTo>
                <a:lnTo>
                  <a:pt x="92" y="333"/>
                </a:lnTo>
                <a:lnTo>
                  <a:pt x="85" y="276"/>
                </a:lnTo>
                <a:lnTo>
                  <a:pt x="71" y="233"/>
                </a:lnTo>
                <a:lnTo>
                  <a:pt x="64" y="198"/>
                </a:lnTo>
                <a:lnTo>
                  <a:pt x="57" y="163"/>
                </a:lnTo>
                <a:lnTo>
                  <a:pt x="50" y="134"/>
                </a:lnTo>
                <a:lnTo>
                  <a:pt x="36" y="113"/>
                </a:lnTo>
                <a:lnTo>
                  <a:pt x="28" y="99"/>
                </a:lnTo>
                <a:lnTo>
                  <a:pt x="21" y="92"/>
                </a:lnTo>
              </a:path>
            </a:pathLst>
          </a:custGeom>
          <a:solidFill>
            <a:srgbClr val="000000"/>
          </a:solidFill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1994" name="组合 43017"/>
          <p:cNvGrpSpPr>
            <a:grpSpLocks/>
          </p:cNvGrpSpPr>
          <p:nvPr/>
        </p:nvGrpSpPr>
        <p:grpSpPr bwMode="auto">
          <a:xfrm>
            <a:off x="5292725" y="3573463"/>
            <a:ext cx="882650" cy="855662"/>
            <a:chOff x="0" y="0"/>
            <a:chExt cx="1123" cy="744"/>
          </a:xfrm>
        </p:grpSpPr>
        <p:sp>
          <p:nvSpPr>
            <p:cNvPr id="41995" name="任意多边形 43018"/>
            <p:cNvSpPr>
              <a:spLocks noChangeArrowheads="1"/>
            </p:cNvSpPr>
            <p:nvPr/>
          </p:nvSpPr>
          <p:spPr bwMode="auto">
            <a:xfrm>
              <a:off x="0" y="107"/>
              <a:ext cx="234" cy="637"/>
            </a:xfrm>
            <a:custGeom>
              <a:avLst/>
              <a:gdLst>
                <a:gd name="T0" fmla="*/ 21 w 234"/>
                <a:gd name="T1" fmla="*/ 92 h 637"/>
                <a:gd name="T2" fmla="*/ 7 w 234"/>
                <a:gd name="T3" fmla="*/ 63 h 637"/>
                <a:gd name="T4" fmla="*/ 0 w 234"/>
                <a:gd name="T5" fmla="*/ 35 h 637"/>
                <a:gd name="T6" fmla="*/ 0 w 234"/>
                <a:gd name="T7" fmla="*/ 21 h 637"/>
                <a:gd name="T8" fmla="*/ 7 w 234"/>
                <a:gd name="T9" fmla="*/ 14 h 637"/>
                <a:gd name="T10" fmla="*/ 14 w 234"/>
                <a:gd name="T11" fmla="*/ 7 h 637"/>
                <a:gd name="T12" fmla="*/ 28 w 234"/>
                <a:gd name="T13" fmla="*/ 0 h 637"/>
                <a:gd name="T14" fmla="*/ 43 w 234"/>
                <a:gd name="T15" fmla="*/ 0 h 637"/>
                <a:gd name="T16" fmla="*/ 57 w 234"/>
                <a:gd name="T17" fmla="*/ 0 h 637"/>
                <a:gd name="T18" fmla="*/ 78 w 234"/>
                <a:gd name="T19" fmla="*/ 7 h 637"/>
                <a:gd name="T20" fmla="*/ 92 w 234"/>
                <a:gd name="T21" fmla="*/ 14 h 637"/>
                <a:gd name="T22" fmla="*/ 107 w 234"/>
                <a:gd name="T23" fmla="*/ 14 h 637"/>
                <a:gd name="T24" fmla="*/ 128 w 234"/>
                <a:gd name="T25" fmla="*/ 21 h 637"/>
                <a:gd name="T26" fmla="*/ 156 w 234"/>
                <a:gd name="T27" fmla="*/ 21 h 637"/>
                <a:gd name="T28" fmla="*/ 163 w 234"/>
                <a:gd name="T29" fmla="*/ 85 h 637"/>
                <a:gd name="T30" fmla="*/ 171 w 234"/>
                <a:gd name="T31" fmla="*/ 148 h 637"/>
                <a:gd name="T32" fmla="*/ 178 w 234"/>
                <a:gd name="T33" fmla="*/ 198 h 637"/>
                <a:gd name="T34" fmla="*/ 185 w 234"/>
                <a:gd name="T35" fmla="*/ 255 h 637"/>
                <a:gd name="T36" fmla="*/ 192 w 234"/>
                <a:gd name="T37" fmla="*/ 304 h 637"/>
                <a:gd name="T38" fmla="*/ 199 w 234"/>
                <a:gd name="T39" fmla="*/ 347 h 637"/>
                <a:gd name="T40" fmla="*/ 206 w 234"/>
                <a:gd name="T41" fmla="*/ 389 h 637"/>
                <a:gd name="T42" fmla="*/ 206 w 234"/>
                <a:gd name="T43" fmla="*/ 425 h 637"/>
                <a:gd name="T44" fmla="*/ 213 w 234"/>
                <a:gd name="T45" fmla="*/ 460 h 637"/>
                <a:gd name="T46" fmla="*/ 220 w 234"/>
                <a:gd name="T47" fmla="*/ 489 h 637"/>
                <a:gd name="T48" fmla="*/ 220 w 234"/>
                <a:gd name="T49" fmla="*/ 517 h 637"/>
                <a:gd name="T50" fmla="*/ 227 w 234"/>
                <a:gd name="T51" fmla="*/ 538 h 637"/>
                <a:gd name="T52" fmla="*/ 227 w 234"/>
                <a:gd name="T53" fmla="*/ 552 h 637"/>
                <a:gd name="T54" fmla="*/ 227 w 234"/>
                <a:gd name="T55" fmla="*/ 566 h 637"/>
                <a:gd name="T56" fmla="*/ 234 w 234"/>
                <a:gd name="T57" fmla="*/ 574 h 637"/>
                <a:gd name="T58" fmla="*/ 234 w 234"/>
                <a:gd name="T59" fmla="*/ 581 h 637"/>
                <a:gd name="T60" fmla="*/ 234 w 234"/>
                <a:gd name="T61" fmla="*/ 602 h 637"/>
                <a:gd name="T62" fmla="*/ 227 w 234"/>
                <a:gd name="T63" fmla="*/ 616 h 637"/>
                <a:gd name="T64" fmla="*/ 227 w 234"/>
                <a:gd name="T65" fmla="*/ 623 h 637"/>
                <a:gd name="T66" fmla="*/ 220 w 234"/>
                <a:gd name="T67" fmla="*/ 630 h 637"/>
                <a:gd name="T68" fmla="*/ 199 w 234"/>
                <a:gd name="T69" fmla="*/ 637 h 637"/>
                <a:gd name="T70" fmla="*/ 192 w 234"/>
                <a:gd name="T71" fmla="*/ 637 h 637"/>
                <a:gd name="T72" fmla="*/ 192 w 234"/>
                <a:gd name="T73" fmla="*/ 637 h 637"/>
                <a:gd name="T74" fmla="*/ 185 w 234"/>
                <a:gd name="T75" fmla="*/ 637 h 637"/>
                <a:gd name="T76" fmla="*/ 178 w 234"/>
                <a:gd name="T77" fmla="*/ 623 h 637"/>
                <a:gd name="T78" fmla="*/ 171 w 234"/>
                <a:gd name="T79" fmla="*/ 609 h 637"/>
                <a:gd name="T80" fmla="*/ 163 w 234"/>
                <a:gd name="T81" fmla="*/ 588 h 637"/>
                <a:gd name="T82" fmla="*/ 156 w 234"/>
                <a:gd name="T83" fmla="*/ 574 h 637"/>
                <a:gd name="T84" fmla="*/ 149 w 234"/>
                <a:gd name="T85" fmla="*/ 559 h 637"/>
                <a:gd name="T86" fmla="*/ 142 w 234"/>
                <a:gd name="T87" fmla="*/ 531 h 637"/>
                <a:gd name="T88" fmla="*/ 135 w 234"/>
                <a:gd name="T89" fmla="*/ 503 h 637"/>
                <a:gd name="T90" fmla="*/ 121 w 234"/>
                <a:gd name="T91" fmla="*/ 467 h 637"/>
                <a:gd name="T92" fmla="*/ 114 w 234"/>
                <a:gd name="T93" fmla="*/ 425 h 637"/>
                <a:gd name="T94" fmla="*/ 107 w 234"/>
                <a:gd name="T95" fmla="*/ 382 h 637"/>
                <a:gd name="T96" fmla="*/ 92 w 234"/>
                <a:gd name="T97" fmla="*/ 333 h 637"/>
                <a:gd name="T98" fmla="*/ 85 w 234"/>
                <a:gd name="T99" fmla="*/ 276 h 637"/>
                <a:gd name="T100" fmla="*/ 71 w 234"/>
                <a:gd name="T101" fmla="*/ 233 h 637"/>
                <a:gd name="T102" fmla="*/ 64 w 234"/>
                <a:gd name="T103" fmla="*/ 198 h 637"/>
                <a:gd name="T104" fmla="*/ 57 w 234"/>
                <a:gd name="T105" fmla="*/ 163 h 637"/>
                <a:gd name="T106" fmla="*/ 50 w 234"/>
                <a:gd name="T107" fmla="*/ 134 h 637"/>
                <a:gd name="T108" fmla="*/ 36 w 234"/>
                <a:gd name="T109" fmla="*/ 113 h 637"/>
                <a:gd name="T110" fmla="*/ 28 w 234"/>
                <a:gd name="T111" fmla="*/ 99 h 637"/>
                <a:gd name="T112" fmla="*/ 21 w 234"/>
                <a:gd name="T113" fmla="*/ 92 h 637"/>
                <a:gd name="T114" fmla="*/ 21 w 234"/>
                <a:gd name="T115" fmla="*/ 92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4" h="637">
                  <a:moveTo>
                    <a:pt x="21" y="92"/>
                  </a:moveTo>
                  <a:lnTo>
                    <a:pt x="7" y="63"/>
                  </a:lnTo>
                  <a:lnTo>
                    <a:pt x="0" y="35"/>
                  </a:lnTo>
                  <a:lnTo>
                    <a:pt x="0" y="21"/>
                  </a:lnTo>
                  <a:lnTo>
                    <a:pt x="7" y="14"/>
                  </a:lnTo>
                  <a:lnTo>
                    <a:pt x="14" y="7"/>
                  </a:lnTo>
                  <a:lnTo>
                    <a:pt x="28" y="0"/>
                  </a:lnTo>
                  <a:lnTo>
                    <a:pt x="43" y="0"/>
                  </a:lnTo>
                  <a:lnTo>
                    <a:pt x="57" y="0"/>
                  </a:lnTo>
                  <a:lnTo>
                    <a:pt x="78" y="7"/>
                  </a:lnTo>
                  <a:lnTo>
                    <a:pt x="92" y="14"/>
                  </a:lnTo>
                  <a:lnTo>
                    <a:pt x="107" y="14"/>
                  </a:lnTo>
                  <a:lnTo>
                    <a:pt x="128" y="21"/>
                  </a:lnTo>
                  <a:lnTo>
                    <a:pt x="156" y="21"/>
                  </a:lnTo>
                  <a:lnTo>
                    <a:pt x="163" y="85"/>
                  </a:lnTo>
                  <a:lnTo>
                    <a:pt x="171" y="148"/>
                  </a:lnTo>
                  <a:lnTo>
                    <a:pt x="178" y="198"/>
                  </a:lnTo>
                  <a:lnTo>
                    <a:pt x="185" y="255"/>
                  </a:lnTo>
                  <a:lnTo>
                    <a:pt x="192" y="304"/>
                  </a:lnTo>
                  <a:lnTo>
                    <a:pt x="199" y="347"/>
                  </a:lnTo>
                  <a:lnTo>
                    <a:pt x="206" y="389"/>
                  </a:lnTo>
                  <a:lnTo>
                    <a:pt x="206" y="425"/>
                  </a:lnTo>
                  <a:lnTo>
                    <a:pt x="213" y="460"/>
                  </a:lnTo>
                  <a:lnTo>
                    <a:pt x="220" y="489"/>
                  </a:lnTo>
                  <a:lnTo>
                    <a:pt x="220" y="517"/>
                  </a:lnTo>
                  <a:lnTo>
                    <a:pt x="227" y="538"/>
                  </a:lnTo>
                  <a:lnTo>
                    <a:pt x="227" y="552"/>
                  </a:lnTo>
                  <a:lnTo>
                    <a:pt x="227" y="566"/>
                  </a:lnTo>
                  <a:lnTo>
                    <a:pt x="234" y="574"/>
                  </a:lnTo>
                  <a:lnTo>
                    <a:pt x="234" y="581"/>
                  </a:lnTo>
                  <a:lnTo>
                    <a:pt x="234" y="602"/>
                  </a:lnTo>
                  <a:lnTo>
                    <a:pt x="227" y="616"/>
                  </a:lnTo>
                  <a:lnTo>
                    <a:pt x="227" y="623"/>
                  </a:lnTo>
                  <a:lnTo>
                    <a:pt x="220" y="630"/>
                  </a:lnTo>
                  <a:lnTo>
                    <a:pt x="199" y="637"/>
                  </a:lnTo>
                  <a:lnTo>
                    <a:pt x="192" y="637"/>
                  </a:lnTo>
                  <a:lnTo>
                    <a:pt x="185" y="637"/>
                  </a:lnTo>
                  <a:lnTo>
                    <a:pt x="178" y="623"/>
                  </a:lnTo>
                  <a:lnTo>
                    <a:pt x="171" y="609"/>
                  </a:lnTo>
                  <a:lnTo>
                    <a:pt x="163" y="588"/>
                  </a:lnTo>
                  <a:lnTo>
                    <a:pt x="156" y="574"/>
                  </a:lnTo>
                  <a:lnTo>
                    <a:pt x="149" y="559"/>
                  </a:lnTo>
                  <a:lnTo>
                    <a:pt x="142" y="531"/>
                  </a:lnTo>
                  <a:lnTo>
                    <a:pt x="135" y="503"/>
                  </a:lnTo>
                  <a:lnTo>
                    <a:pt x="121" y="467"/>
                  </a:lnTo>
                  <a:lnTo>
                    <a:pt x="114" y="425"/>
                  </a:lnTo>
                  <a:lnTo>
                    <a:pt x="107" y="382"/>
                  </a:lnTo>
                  <a:lnTo>
                    <a:pt x="92" y="333"/>
                  </a:lnTo>
                  <a:lnTo>
                    <a:pt x="85" y="276"/>
                  </a:lnTo>
                  <a:lnTo>
                    <a:pt x="71" y="233"/>
                  </a:lnTo>
                  <a:lnTo>
                    <a:pt x="64" y="198"/>
                  </a:lnTo>
                  <a:lnTo>
                    <a:pt x="57" y="163"/>
                  </a:lnTo>
                  <a:lnTo>
                    <a:pt x="50" y="134"/>
                  </a:lnTo>
                  <a:lnTo>
                    <a:pt x="36" y="113"/>
                  </a:lnTo>
                  <a:lnTo>
                    <a:pt x="28" y="99"/>
                  </a:lnTo>
                  <a:lnTo>
                    <a:pt x="21" y="92"/>
                  </a:lnTo>
                </a:path>
              </a:pathLst>
            </a:custGeom>
            <a:solidFill>
              <a:srgbClr val="00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6" name="任意多边形 43019"/>
            <p:cNvSpPr>
              <a:spLocks noChangeArrowheads="1"/>
            </p:cNvSpPr>
            <p:nvPr/>
          </p:nvSpPr>
          <p:spPr bwMode="auto">
            <a:xfrm>
              <a:off x="92" y="0"/>
              <a:ext cx="1031" cy="716"/>
            </a:xfrm>
            <a:custGeom>
              <a:avLst/>
              <a:gdLst>
                <a:gd name="T0" fmla="*/ 917 w 1031"/>
                <a:gd name="T1" fmla="*/ 433 h 716"/>
                <a:gd name="T2" fmla="*/ 903 w 1031"/>
                <a:gd name="T3" fmla="*/ 518 h 716"/>
                <a:gd name="T4" fmla="*/ 881 w 1031"/>
                <a:gd name="T5" fmla="*/ 581 h 716"/>
                <a:gd name="T6" fmla="*/ 867 w 1031"/>
                <a:gd name="T7" fmla="*/ 631 h 716"/>
                <a:gd name="T8" fmla="*/ 839 w 1031"/>
                <a:gd name="T9" fmla="*/ 681 h 716"/>
                <a:gd name="T10" fmla="*/ 818 w 1031"/>
                <a:gd name="T11" fmla="*/ 716 h 716"/>
                <a:gd name="T12" fmla="*/ 789 w 1031"/>
                <a:gd name="T13" fmla="*/ 716 h 716"/>
                <a:gd name="T14" fmla="*/ 754 w 1031"/>
                <a:gd name="T15" fmla="*/ 695 h 716"/>
                <a:gd name="T16" fmla="*/ 704 w 1031"/>
                <a:gd name="T17" fmla="*/ 645 h 716"/>
                <a:gd name="T18" fmla="*/ 675 w 1031"/>
                <a:gd name="T19" fmla="*/ 610 h 716"/>
                <a:gd name="T20" fmla="*/ 704 w 1031"/>
                <a:gd name="T21" fmla="*/ 596 h 716"/>
                <a:gd name="T22" fmla="*/ 739 w 1031"/>
                <a:gd name="T23" fmla="*/ 581 h 716"/>
                <a:gd name="T24" fmla="*/ 761 w 1031"/>
                <a:gd name="T25" fmla="*/ 560 h 716"/>
                <a:gd name="T26" fmla="*/ 775 w 1031"/>
                <a:gd name="T27" fmla="*/ 525 h 716"/>
                <a:gd name="T28" fmla="*/ 789 w 1031"/>
                <a:gd name="T29" fmla="*/ 475 h 716"/>
                <a:gd name="T30" fmla="*/ 803 w 1031"/>
                <a:gd name="T31" fmla="*/ 411 h 716"/>
                <a:gd name="T32" fmla="*/ 818 w 1031"/>
                <a:gd name="T33" fmla="*/ 340 h 716"/>
                <a:gd name="T34" fmla="*/ 832 w 1031"/>
                <a:gd name="T35" fmla="*/ 277 h 716"/>
                <a:gd name="T36" fmla="*/ 839 w 1031"/>
                <a:gd name="T37" fmla="*/ 220 h 716"/>
                <a:gd name="T38" fmla="*/ 839 w 1031"/>
                <a:gd name="T39" fmla="*/ 184 h 716"/>
                <a:gd name="T40" fmla="*/ 839 w 1031"/>
                <a:gd name="T41" fmla="*/ 149 h 716"/>
                <a:gd name="T42" fmla="*/ 825 w 1031"/>
                <a:gd name="T43" fmla="*/ 121 h 716"/>
                <a:gd name="T44" fmla="*/ 789 w 1031"/>
                <a:gd name="T45" fmla="*/ 114 h 716"/>
                <a:gd name="T46" fmla="*/ 739 w 1031"/>
                <a:gd name="T47" fmla="*/ 107 h 716"/>
                <a:gd name="T48" fmla="*/ 697 w 1031"/>
                <a:gd name="T49" fmla="*/ 114 h 716"/>
                <a:gd name="T50" fmla="*/ 604 w 1031"/>
                <a:gd name="T51" fmla="*/ 128 h 716"/>
                <a:gd name="T52" fmla="*/ 434 w 1031"/>
                <a:gd name="T53" fmla="*/ 142 h 716"/>
                <a:gd name="T54" fmla="*/ 285 w 1031"/>
                <a:gd name="T55" fmla="*/ 163 h 716"/>
                <a:gd name="T56" fmla="*/ 192 w 1031"/>
                <a:gd name="T57" fmla="*/ 170 h 716"/>
                <a:gd name="T58" fmla="*/ 107 w 1031"/>
                <a:gd name="T59" fmla="*/ 177 h 716"/>
                <a:gd name="T60" fmla="*/ 36 w 1031"/>
                <a:gd name="T61" fmla="*/ 184 h 716"/>
                <a:gd name="T62" fmla="*/ 0 w 1031"/>
                <a:gd name="T63" fmla="*/ 128 h 716"/>
                <a:gd name="T64" fmla="*/ 142 w 1031"/>
                <a:gd name="T65" fmla="*/ 114 h 716"/>
                <a:gd name="T66" fmla="*/ 228 w 1031"/>
                <a:gd name="T67" fmla="*/ 107 h 716"/>
                <a:gd name="T68" fmla="*/ 327 w 1031"/>
                <a:gd name="T69" fmla="*/ 92 h 716"/>
                <a:gd name="T70" fmla="*/ 420 w 1031"/>
                <a:gd name="T71" fmla="*/ 85 h 716"/>
                <a:gd name="T72" fmla="*/ 505 w 1031"/>
                <a:gd name="T73" fmla="*/ 71 h 716"/>
                <a:gd name="T74" fmla="*/ 647 w 1031"/>
                <a:gd name="T75" fmla="*/ 50 h 716"/>
                <a:gd name="T76" fmla="*/ 746 w 1031"/>
                <a:gd name="T77" fmla="*/ 36 h 716"/>
                <a:gd name="T78" fmla="*/ 796 w 1031"/>
                <a:gd name="T79" fmla="*/ 14 h 716"/>
                <a:gd name="T80" fmla="*/ 839 w 1031"/>
                <a:gd name="T81" fmla="*/ 0 h 716"/>
                <a:gd name="T82" fmla="*/ 874 w 1031"/>
                <a:gd name="T83" fmla="*/ 14 h 716"/>
                <a:gd name="T84" fmla="*/ 924 w 1031"/>
                <a:gd name="T85" fmla="*/ 43 h 716"/>
                <a:gd name="T86" fmla="*/ 995 w 1031"/>
                <a:gd name="T87" fmla="*/ 78 h 716"/>
                <a:gd name="T88" fmla="*/ 1031 w 1031"/>
                <a:gd name="T89" fmla="*/ 107 h 716"/>
                <a:gd name="T90" fmla="*/ 1024 w 1031"/>
                <a:gd name="T91" fmla="*/ 135 h 716"/>
                <a:gd name="T92" fmla="*/ 1002 w 1031"/>
                <a:gd name="T93" fmla="*/ 163 h 716"/>
                <a:gd name="T94" fmla="*/ 988 w 1031"/>
                <a:gd name="T95" fmla="*/ 206 h 716"/>
                <a:gd name="T96" fmla="*/ 967 w 1031"/>
                <a:gd name="T97" fmla="*/ 262 h 716"/>
                <a:gd name="T98" fmla="*/ 945 w 1031"/>
                <a:gd name="T99" fmla="*/ 340 h 716"/>
                <a:gd name="T100" fmla="*/ 931 w 1031"/>
                <a:gd name="T101" fmla="*/ 390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31" h="716">
                  <a:moveTo>
                    <a:pt x="931" y="390"/>
                  </a:moveTo>
                  <a:lnTo>
                    <a:pt x="917" y="433"/>
                  </a:lnTo>
                  <a:lnTo>
                    <a:pt x="910" y="475"/>
                  </a:lnTo>
                  <a:lnTo>
                    <a:pt x="903" y="518"/>
                  </a:lnTo>
                  <a:lnTo>
                    <a:pt x="889" y="553"/>
                  </a:lnTo>
                  <a:lnTo>
                    <a:pt x="881" y="581"/>
                  </a:lnTo>
                  <a:lnTo>
                    <a:pt x="874" y="610"/>
                  </a:lnTo>
                  <a:lnTo>
                    <a:pt x="867" y="631"/>
                  </a:lnTo>
                  <a:lnTo>
                    <a:pt x="860" y="645"/>
                  </a:lnTo>
                  <a:lnTo>
                    <a:pt x="839" y="681"/>
                  </a:lnTo>
                  <a:lnTo>
                    <a:pt x="832" y="702"/>
                  </a:lnTo>
                  <a:lnTo>
                    <a:pt x="818" y="716"/>
                  </a:lnTo>
                  <a:lnTo>
                    <a:pt x="803" y="716"/>
                  </a:lnTo>
                  <a:lnTo>
                    <a:pt x="789" y="716"/>
                  </a:lnTo>
                  <a:lnTo>
                    <a:pt x="768" y="709"/>
                  </a:lnTo>
                  <a:lnTo>
                    <a:pt x="754" y="695"/>
                  </a:lnTo>
                  <a:lnTo>
                    <a:pt x="725" y="666"/>
                  </a:lnTo>
                  <a:lnTo>
                    <a:pt x="704" y="645"/>
                  </a:lnTo>
                  <a:lnTo>
                    <a:pt x="690" y="631"/>
                  </a:lnTo>
                  <a:lnTo>
                    <a:pt x="675" y="610"/>
                  </a:lnTo>
                  <a:lnTo>
                    <a:pt x="675" y="596"/>
                  </a:lnTo>
                  <a:lnTo>
                    <a:pt x="704" y="596"/>
                  </a:lnTo>
                  <a:lnTo>
                    <a:pt x="725" y="588"/>
                  </a:lnTo>
                  <a:lnTo>
                    <a:pt x="739" y="581"/>
                  </a:lnTo>
                  <a:lnTo>
                    <a:pt x="754" y="567"/>
                  </a:lnTo>
                  <a:lnTo>
                    <a:pt x="761" y="560"/>
                  </a:lnTo>
                  <a:lnTo>
                    <a:pt x="768" y="546"/>
                  </a:lnTo>
                  <a:lnTo>
                    <a:pt x="775" y="525"/>
                  </a:lnTo>
                  <a:lnTo>
                    <a:pt x="782" y="503"/>
                  </a:lnTo>
                  <a:lnTo>
                    <a:pt x="789" y="475"/>
                  </a:lnTo>
                  <a:lnTo>
                    <a:pt x="796" y="447"/>
                  </a:lnTo>
                  <a:lnTo>
                    <a:pt x="803" y="411"/>
                  </a:lnTo>
                  <a:lnTo>
                    <a:pt x="810" y="376"/>
                  </a:lnTo>
                  <a:lnTo>
                    <a:pt x="818" y="340"/>
                  </a:lnTo>
                  <a:lnTo>
                    <a:pt x="825" y="305"/>
                  </a:lnTo>
                  <a:lnTo>
                    <a:pt x="832" y="277"/>
                  </a:lnTo>
                  <a:lnTo>
                    <a:pt x="839" y="248"/>
                  </a:lnTo>
                  <a:lnTo>
                    <a:pt x="839" y="220"/>
                  </a:lnTo>
                  <a:lnTo>
                    <a:pt x="839" y="199"/>
                  </a:lnTo>
                  <a:lnTo>
                    <a:pt x="839" y="184"/>
                  </a:lnTo>
                  <a:lnTo>
                    <a:pt x="839" y="170"/>
                  </a:lnTo>
                  <a:lnTo>
                    <a:pt x="839" y="149"/>
                  </a:lnTo>
                  <a:lnTo>
                    <a:pt x="839" y="135"/>
                  </a:lnTo>
                  <a:lnTo>
                    <a:pt x="825" y="121"/>
                  </a:lnTo>
                  <a:lnTo>
                    <a:pt x="810" y="114"/>
                  </a:lnTo>
                  <a:lnTo>
                    <a:pt x="789" y="114"/>
                  </a:lnTo>
                  <a:lnTo>
                    <a:pt x="761" y="107"/>
                  </a:lnTo>
                  <a:lnTo>
                    <a:pt x="739" y="107"/>
                  </a:lnTo>
                  <a:lnTo>
                    <a:pt x="718" y="114"/>
                  </a:lnTo>
                  <a:lnTo>
                    <a:pt x="697" y="114"/>
                  </a:lnTo>
                  <a:lnTo>
                    <a:pt x="668" y="114"/>
                  </a:lnTo>
                  <a:lnTo>
                    <a:pt x="604" y="128"/>
                  </a:lnTo>
                  <a:lnTo>
                    <a:pt x="526" y="135"/>
                  </a:lnTo>
                  <a:lnTo>
                    <a:pt x="434" y="142"/>
                  </a:lnTo>
                  <a:lnTo>
                    <a:pt x="341" y="156"/>
                  </a:lnTo>
                  <a:lnTo>
                    <a:pt x="285" y="163"/>
                  </a:lnTo>
                  <a:lnTo>
                    <a:pt x="235" y="170"/>
                  </a:lnTo>
                  <a:lnTo>
                    <a:pt x="192" y="170"/>
                  </a:lnTo>
                  <a:lnTo>
                    <a:pt x="142" y="177"/>
                  </a:lnTo>
                  <a:lnTo>
                    <a:pt x="107" y="177"/>
                  </a:lnTo>
                  <a:lnTo>
                    <a:pt x="71" y="184"/>
                  </a:lnTo>
                  <a:lnTo>
                    <a:pt x="36" y="184"/>
                  </a:lnTo>
                  <a:lnTo>
                    <a:pt x="0" y="184"/>
                  </a:lnTo>
                  <a:lnTo>
                    <a:pt x="0" y="128"/>
                  </a:lnTo>
                  <a:lnTo>
                    <a:pt x="64" y="121"/>
                  </a:lnTo>
                  <a:lnTo>
                    <a:pt x="142" y="114"/>
                  </a:lnTo>
                  <a:lnTo>
                    <a:pt x="185" y="114"/>
                  </a:lnTo>
                  <a:lnTo>
                    <a:pt x="228" y="107"/>
                  </a:lnTo>
                  <a:lnTo>
                    <a:pt x="270" y="99"/>
                  </a:lnTo>
                  <a:lnTo>
                    <a:pt x="327" y="92"/>
                  </a:lnTo>
                  <a:lnTo>
                    <a:pt x="377" y="92"/>
                  </a:lnTo>
                  <a:lnTo>
                    <a:pt x="420" y="85"/>
                  </a:lnTo>
                  <a:lnTo>
                    <a:pt x="462" y="78"/>
                  </a:lnTo>
                  <a:lnTo>
                    <a:pt x="505" y="71"/>
                  </a:lnTo>
                  <a:lnTo>
                    <a:pt x="583" y="64"/>
                  </a:lnTo>
                  <a:lnTo>
                    <a:pt x="647" y="50"/>
                  </a:lnTo>
                  <a:lnTo>
                    <a:pt x="697" y="43"/>
                  </a:lnTo>
                  <a:lnTo>
                    <a:pt x="746" y="36"/>
                  </a:lnTo>
                  <a:lnTo>
                    <a:pt x="775" y="21"/>
                  </a:lnTo>
                  <a:lnTo>
                    <a:pt x="796" y="14"/>
                  </a:lnTo>
                  <a:lnTo>
                    <a:pt x="825" y="0"/>
                  </a:lnTo>
                  <a:lnTo>
                    <a:pt x="839" y="0"/>
                  </a:lnTo>
                  <a:lnTo>
                    <a:pt x="860" y="7"/>
                  </a:lnTo>
                  <a:lnTo>
                    <a:pt x="874" y="14"/>
                  </a:lnTo>
                  <a:lnTo>
                    <a:pt x="896" y="21"/>
                  </a:lnTo>
                  <a:lnTo>
                    <a:pt x="924" y="43"/>
                  </a:lnTo>
                  <a:lnTo>
                    <a:pt x="960" y="57"/>
                  </a:lnTo>
                  <a:lnTo>
                    <a:pt x="995" y="78"/>
                  </a:lnTo>
                  <a:lnTo>
                    <a:pt x="1016" y="92"/>
                  </a:lnTo>
                  <a:lnTo>
                    <a:pt x="1031" y="107"/>
                  </a:lnTo>
                  <a:lnTo>
                    <a:pt x="1031" y="114"/>
                  </a:lnTo>
                  <a:lnTo>
                    <a:pt x="1024" y="135"/>
                  </a:lnTo>
                  <a:lnTo>
                    <a:pt x="1009" y="156"/>
                  </a:lnTo>
                  <a:lnTo>
                    <a:pt x="1002" y="163"/>
                  </a:lnTo>
                  <a:lnTo>
                    <a:pt x="995" y="184"/>
                  </a:lnTo>
                  <a:lnTo>
                    <a:pt x="988" y="206"/>
                  </a:lnTo>
                  <a:lnTo>
                    <a:pt x="974" y="227"/>
                  </a:lnTo>
                  <a:lnTo>
                    <a:pt x="967" y="262"/>
                  </a:lnTo>
                  <a:lnTo>
                    <a:pt x="953" y="298"/>
                  </a:lnTo>
                  <a:lnTo>
                    <a:pt x="945" y="340"/>
                  </a:lnTo>
                  <a:lnTo>
                    <a:pt x="931" y="390"/>
                  </a:lnTo>
                </a:path>
              </a:pathLst>
            </a:custGeom>
            <a:solidFill>
              <a:srgbClr val="00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997" name="组合 43020"/>
          <p:cNvGrpSpPr>
            <a:grpSpLocks/>
          </p:cNvGrpSpPr>
          <p:nvPr/>
        </p:nvGrpSpPr>
        <p:grpSpPr bwMode="auto">
          <a:xfrm>
            <a:off x="6659563" y="3573463"/>
            <a:ext cx="882650" cy="855662"/>
            <a:chOff x="0" y="0"/>
            <a:chExt cx="1123" cy="744"/>
          </a:xfrm>
        </p:grpSpPr>
        <p:sp>
          <p:nvSpPr>
            <p:cNvPr id="41998" name="任意多边形 43021"/>
            <p:cNvSpPr>
              <a:spLocks noChangeArrowheads="1"/>
            </p:cNvSpPr>
            <p:nvPr/>
          </p:nvSpPr>
          <p:spPr bwMode="auto">
            <a:xfrm>
              <a:off x="0" y="107"/>
              <a:ext cx="234" cy="637"/>
            </a:xfrm>
            <a:custGeom>
              <a:avLst/>
              <a:gdLst>
                <a:gd name="T0" fmla="*/ 21 w 234"/>
                <a:gd name="T1" fmla="*/ 92 h 637"/>
                <a:gd name="T2" fmla="*/ 7 w 234"/>
                <a:gd name="T3" fmla="*/ 63 h 637"/>
                <a:gd name="T4" fmla="*/ 0 w 234"/>
                <a:gd name="T5" fmla="*/ 35 h 637"/>
                <a:gd name="T6" fmla="*/ 0 w 234"/>
                <a:gd name="T7" fmla="*/ 21 h 637"/>
                <a:gd name="T8" fmla="*/ 7 w 234"/>
                <a:gd name="T9" fmla="*/ 14 h 637"/>
                <a:gd name="T10" fmla="*/ 14 w 234"/>
                <a:gd name="T11" fmla="*/ 7 h 637"/>
                <a:gd name="T12" fmla="*/ 28 w 234"/>
                <a:gd name="T13" fmla="*/ 0 h 637"/>
                <a:gd name="T14" fmla="*/ 43 w 234"/>
                <a:gd name="T15" fmla="*/ 0 h 637"/>
                <a:gd name="T16" fmla="*/ 57 w 234"/>
                <a:gd name="T17" fmla="*/ 0 h 637"/>
                <a:gd name="T18" fmla="*/ 78 w 234"/>
                <a:gd name="T19" fmla="*/ 7 h 637"/>
                <a:gd name="T20" fmla="*/ 92 w 234"/>
                <a:gd name="T21" fmla="*/ 14 h 637"/>
                <a:gd name="T22" fmla="*/ 107 w 234"/>
                <a:gd name="T23" fmla="*/ 14 h 637"/>
                <a:gd name="T24" fmla="*/ 128 w 234"/>
                <a:gd name="T25" fmla="*/ 21 h 637"/>
                <a:gd name="T26" fmla="*/ 156 w 234"/>
                <a:gd name="T27" fmla="*/ 21 h 637"/>
                <a:gd name="T28" fmla="*/ 163 w 234"/>
                <a:gd name="T29" fmla="*/ 85 h 637"/>
                <a:gd name="T30" fmla="*/ 171 w 234"/>
                <a:gd name="T31" fmla="*/ 148 h 637"/>
                <a:gd name="T32" fmla="*/ 178 w 234"/>
                <a:gd name="T33" fmla="*/ 198 h 637"/>
                <a:gd name="T34" fmla="*/ 185 w 234"/>
                <a:gd name="T35" fmla="*/ 255 h 637"/>
                <a:gd name="T36" fmla="*/ 192 w 234"/>
                <a:gd name="T37" fmla="*/ 304 h 637"/>
                <a:gd name="T38" fmla="*/ 199 w 234"/>
                <a:gd name="T39" fmla="*/ 347 h 637"/>
                <a:gd name="T40" fmla="*/ 206 w 234"/>
                <a:gd name="T41" fmla="*/ 389 h 637"/>
                <a:gd name="T42" fmla="*/ 206 w 234"/>
                <a:gd name="T43" fmla="*/ 425 h 637"/>
                <a:gd name="T44" fmla="*/ 213 w 234"/>
                <a:gd name="T45" fmla="*/ 460 h 637"/>
                <a:gd name="T46" fmla="*/ 220 w 234"/>
                <a:gd name="T47" fmla="*/ 489 h 637"/>
                <a:gd name="T48" fmla="*/ 220 w 234"/>
                <a:gd name="T49" fmla="*/ 517 h 637"/>
                <a:gd name="T50" fmla="*/ 227 w 234"/>
                <a:gd name="T51" fmla="*/ 538 h 637"/>
                <a:gd name="T52" fmla="*/ 227 w 234"/>
                <a:gd name="T53" fmla="*/ 552 h 637"/>
                <a:gd name="T54" fmla="*/ 227 w 234"/>
                <a:gd name="T55" fmla="*/ 566 h 637"/>
                <a:gd name="T56" fmla="*/ 234 w 234"/>
                <a:gd name="T57" fmla="*/ 574 h 637"/>
                <a:gd name="T58" fmla="*/ 234 w 234"/>
                <a:gd name="T59" fmla="*/ 581 h 637"/>
                <a:gd name="T60" fmla="*/ 234 w 234"/>
                <a:gd name="T61" fmla="*/ 602 h 637"/>
                <a:gd name="T62" fmla="*/ 227 w 234"/>
                <a:gd name="T63" fmla="*/ 616 h 637"/>
                <a:gd name="T64" fmla="*/ 227 w 234"/>
                <a:gd name="T65" fmla="*/ 623 h 637"/>
                <a:gd name="T66" fmla="*/ 220 w 234"/>
                <a:gd name="T67" fmla="*/ 630 h 637"/>
                <a:gd name="T68" fmla="*/ 199 w 234"/>
                <a:gd name="T69" fmla="*/ 637 h 637"/>
                <a:gd name="T70" fmla="*/ 192 w 234"/>
                <a:gd name="T71" fmla="*/ 637 h 637"/>
                <a:gd name="T72" fmla="*/ 192 w 234"/>
                <a:gd name="T73" fmla="*/ 637 h 637"/>
                <a:gd name="T74" fmla="*/ 185 w 234"/>
                <a:gd name="T75" fmla="*/ 637 h 637"/>
                <a:gd name="T76" fmla="*/ 178 w 234"/>
                <a:gd name="T77" fmla="*/ 623 h 637"/>
                <a:gd name="T78" fmla="*/ 171 w 234"/>
                <a:gd name="T79" fmla="*/ 609 h 637"/>
                <a:gd name="T80" fmla="*/ 163 w 234"/>
                <a:gd name="T81" fmla="*/ 588 h 637"/>
                <a:gd name="T82" fmla="*/ 156 w 234"/>
                <a:gd name="T83" fmla="*/ 574 h 637"/>
                <a:gd name="T84" fmla="*/ 149 w 234"/>
                <a:gd name="T85" fmla="*/ 559 h 637"/>
                <a:gd name="T86" fmla="*/ 142 w 234"/>
                <a:gd name="T87" fmla="*/ 531 h 637"/>
                <a:gd name="T88" fmla="*/ 135 w 234"/>
                <a:gd name="T89" fmla="*/ 503 h 637"/>
                <a:gd name="T90" fmla="*/ 121 w 234"/>
                <a:gd name="T91" fmla="*/ 467 h 637"/>
                <a:gd name="T92" fmla="*/ 114 w 234"/>
                <a:gd name="T93" fmla="*/ 425 h 637"/>
                <a:gd name="T94" fmla="*/ 107 w 234"/>
                <a:gd name="T95" fmla="*/ 382 h 637"/>
                <a:gd name="T96" fmla="*/ 92 w 234"/>
                <a:gd name="T97" fmla="*/ 333 h 637"/>
                <a:gd name="T98" fmla="*/ 85 w 234"/>
                <a:gd name="T99" fmla="*/ 276 h 637"/>
                <a:gd name="T100" fmla="*/ 71 w 234"/>
                <a:gd name="T101" fmla="*/ 233 h 637"/>
                <a:gd name="T102" fmla="*/ 64 w 234"/>
                <a:gd name="T103" fmla="*/ 198 h 637"/>
                <a:gd name="T104" fmla="*/ 57 w 234"/>
                <a:gd name="T105" fmla="*/ 163 h 637"/>
                <a:gd name="T106" fmla="*/ 50 w 234"/>
                <a:gd name="T107" fmla="*/ 134 h 637"/>
                <a:gd name="T108" fmla="*/ 36 w 234"/>
                <a:gd name="T109" fmla="*/ 113 h 637"/>
                <a:gd name="T110" fmla="*/ 28 w 234"/>
                <a:gd name="T111" fmla="*/ 99 h 637"/>
                <a:gd name="T112" fmla="*/ 21 w 234"/>
                <a:gd name="T113" fmla="*/ 92 h 637"/>
                <a:gd name="T114" fmla="*/ 21 w 234"/>
                <a:gd name="T115" fmla="*/ 92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4" h="637">
                  <a:moveTo>
                    <a:pt x="21" y="92"/>
                  </a:moveTo>
                  <a:lnTo>
                    <a:pt x="7" y="63"/>
                  </a:lnTo>
                  <a:lnTo>
                    <a:pt x="0" y="35"/>
                  </a:lnTo>
                  <a:lnTo>
                    <a:pt x="0" y="21"/>
                  </a:lnTo>
                  <a:lnTo>
                    <a:pt x="7" y="14"/>
                  </a:lnTo>
                  <a:lnTo>
                    <a:pt x="14" y="7"/>
                  </a:lnTo>
                  <a:lnTo>
                    <a:pt x="28" y="0"/>
                  </a:lnTo>
                  <a:lnTo>
                    <a:pt x="43" y="0"/>
                  </a:lnTo>
                  <a:lnTo>
                    <a:pt x="57" y="0"/>
                  </a:lnTo>
                  <a:lnTo>
                    <a:pt x="78" y="7"/>
                  </a:lnTo>
                  <a:lnTo>
                    <a:pt x="92" y="14"/>
                  </a:lnTo>
                  <a:lnTo>
                    <a:pt x="107" y="14"/>
                  </a:lnTo>
                  <a:lnTo>
                    <a:pt x="128" y="21"/>
                  </a:lnTo>
                  <a:lnTo>
                    <a:pt x="156" y="21"/>
                  </a:lnTo>
                  <a:lnTo>
                    <a:pt x="163" y="85"/>
                  </a:lnTo>
                  <a:lnTo>
                    <a:pt x="171" y="148"/>
                  </a:lnTo>
                  <a:lnTo>
                    <a:pt x="178" y="198"/>
                  </a:lnTo>
                  <a:lnTo>
                    <a:pt x="185" y="255"/>
                  </a:lnTo>
                  <a:lnTo>
                    <a:pt x="192" y="304"/>
                  </a:lnTo>
                  <a:lnTo>
                    <a:pt x="199" y="347"/>
                  </a:lnTo>
                  <a:lnTo>
                    <a:pt x="206" y="389"/>
                  </a:lnTo>
                  <a:lnTo>
                    <a:pt x="206" y="425"/>
                  </a:lnTo>
                  <a:lnTo>
                    <a:pt x="213" y="460"/>
                  </a:lnTo>
                  <a:lnTo>
                    <a:pt x="220" y="489"/>
                  </a:lnTo>
                  <a:lnTo>
                    <a:pt x="220" y="517"/>
                  </a:lnTo>
                  <a:lnTo>
                    <a:pt x="227" y="538"/>
                  </a:lnTo>
                  <a:lnTo>
                    <a:pt x="227" y="552"/>
                  </a:lnTo>
                  <a:lnTo>
                    <a:pt x="227" y="566"/>
                  </a:lnTo>
                  <a:lnTo>
                    <a:pt x="234" y="574"/>
                  </a:lnTo>
                  <a:lnTo>
                    <a:pt x="234" y="581"/>
                  </a:lnTo>
                  <a:lnTo>
                    <a:pt x="234" y="602"/>
                  </a:lnTo>
                  <a:lnTo>
                    <a:pt x="227" y="616"/>
                  </a:lnTo>
                  <a:lnTo>
                    <a:pt x="227" y="623"/>
                  </a:lnTo>
                  <a:lnTo>
                    <a:pt x="220" y="630"/>
                  </a:lnTo>
                  <a:lnTo>
                    <a:pt x="199" y="637"/>
                  </a:lnTo>
                  <a:lnTo>
                    <a:pt x="192" y="637"/>
                  </a:lnTo>
                  <a:lnTo>
                    <a:pt x="185" y="637"/>
                  </a:lnTo>
                  <a:lnTo>
                    <a:pt x="178" y="623"/>
                  </a:lnTo>
                  <a:lnTo>
                    <a:pt x="171" y="609"/>
                  </a:lnTo>
                  <a:lnTo>
                    <a:pt x="163" y="588"/>
                  </a:lnTo>
                  <a:lnTo>
                    <a:pt x="156" y="574"/>
                  </a:lnTo>
                  <a:lnTo>
                    <a:pt x="149" y="559"/>
                  </a:lnTo>
                  <a:lnTo>
                    <a:pt x="142" y="531"/>
                  </a:lnTo>
                  <a:lnTo>
                    <a:pt x="135" y="503"/>
                  </a:lnTo>
                  <a:lnTo>
                    <a:pt x="121" y="467"/>
                  </a:lnTo>
                  <a:lnTo>
                    <a:pt x="114" y="425"/>
                  </a:lnTo>
                  <a:lnTo>
                    <a:pt x="107" y="382"/>
                  </a:lnTo>
                  <a:lnTo>
                    <a:pt x="92" y="333"/>
                  </a:lnTo>
                  <a:lnTo>
                    <a:pt x="85" y="276"/>
                  </a:lnTo>
                  <a:lnTo>
                    <a:pt x="71" y="233"/>
                  </a:lnTo>
                  <a:lnTo>
                    <a:pt x="64" y="198"/>
                  </a:lnTo>
                  <a:lnTo>
                    <a:pt x="57" y="163"/>
                  </a:lnTo>
                  <a:lnTo>
                    <a:pt x="50" y="134"/>
                  </a:lnTo>
                  <a:lnTo>
                    <a:pt x="36" y="113"/>
                  </a:lnTo>
                  <a:lnTo>
                    <a:pt x="28" y="99"/>
                  </a:lnTo>
                  <a:lnTo>
                    <a:pt x="21" y="92"/>
                  </a:lnTo>
                </a:path>
              </a:pathLst>
            </a:custGeom>
            <a:solidFill>
              <a:srgbClr val="00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999" name="任意多边形 43022"/>
            <p:cNvSpPr>
              <a:spLocks noChangeArrowheads="1"/>
            </p:cNvSpPr>
            <p:nvPr/>
          </p:nvSpPr>
          <p:spPr bwMode="auto">
            <a:xfrm>
              <a:off x="92" y="0"/>
              <a:ext cx="1031" cy="716"/>
            </a:xfrm>
            <a:custGeom>
              <a:avLst/>
              <a:gdLst>
                <a:gd name="T0" fmla="*/ 917 w 1031"/>
                <a:gd name="T1" fmla="*/ 433 h 716"/>
                <a:gd name="T2" fmla="*/ 903 w 1031"/>
                <a:gd name="T3" fmla="*/ 518 h 716"/>
                <a:gd name="T4" fmla="*/ 881 w 1031"/>
                <a:gd name="T5" fmla="*/ 581 h 716"/>
                <a:gd name="T6" fmla="*/ 867 w 1031"/>
                <a:gd name="T7" fmla="*/ 631 h 716"/>
                <a:gd name="T8" fmla="*/ 839 w 1031"/>
                <a:gd name="T9" fmla="*/ 681 h 716"/>
                <a:gd name="T10" fmla="*/ 818 w 1031"/>
                <a:gd name="T11" fmla="*/ 716 h 716"/>
                <a:gd name="T12" fmla="*/ 789 w 1031"/>
                <a:gd name="T13" fmla="*/ 716 h 716"/>
                <a:gd name="T14" fmla="*/ 754 w 1031"/>
                <a:gd name="T15" fmla="*/ 695 h 716"/>
                <a:gd name="T16" fmla="*/ 704 w 1031"/>
                <a:gd name="T17" fmla="*/ 645 h 716"/>
                <a:gd name="T18" fmla="*/ 675 w 1031"/>
                <a:gd name="T19" fmla="*/ 610 h 716"/>
                <a:gd name="T20" fmla="*/ 704 w 1031"/>
                <a:gd name="T21" fmla="*/ 596 h 716"/>
                <a:gd name="T22" fmla="*/ 739 w 1031"/>
                <a:gd name="T23" fmla="*/ 581 h 716"/>
                <a:gd name="T24" fmla="*/ 761 w 1031"/>
                <a:gd name="T25" fmla="*/ 560 h 716"/>
                <a:gd name="T26" fmla="*/ 775 w 1031"/>
                <a:gd name="T27" fmla="*/ 525 h 716"/>
                <a:gd name="T28" fmla="*/ 789 w 1031"/>
                <a:gd name="T29" fmla="*/ 475 h 716"/>
                <a:gd name="T30" fmla="*/ 803 w 1031"/>
                <a:gd name="T31" fmla="*/ 411 h 716"/>
                <a:gd name="T32" fmla="*/ 818 w 1031"/>
                <a:gd name="T33" fmla="*/ 340 h 716"/>
                <a:gd name="T34" fmla="*/ 832 w 1031"/>
                <a:gd name="T35" fmla="*/ 277 h 716"/>
                <a:gd name="T36" fmla="*/ 839 w 1031"/>
                <a:gd name="T37" fmla="*/ 220 h 716"/>
                <a:gd name="T38" fmla="*/ 839 w 1031"/>
                <a:gd name="T39" fmla="*/ 184 h 716"/>
                <a:gd name="T40" fmla="*/ 839 w 1031"/>
                <a:gd name="T41" fmla="*/ 149 h 716"/>
                <a:gd name="T42" fmla="*/ 825 w 1031"/>
                <a:gd name="T43" fmla="*/ 121 h 716"/>
                <a:gd name="T44" fmla="*/ 789 w 1031"/>
                <a:gd name="T45" fmla="*/ 114 h 716"/>
                <a:gd name="T46" fmla="*/ 739 w 1031"/>
                <a:gd name="T47" fmla="*/ 107 h 716"/>
                <a:gd name="T48" fmla="*/ 697 w 1031"/>
                <a:gd name="T49" fmla="*/ 114 h 716"/>
                <a:gd name="T50" fmla="*/ 604 w 1031"/>
                <a:gd name="T51" fmla="*/ 128 h 716"/>
                <a:gd name="T52" fmla="*/ 434 w 1031"/>
                <a:gd name="T53" fmla="*/ 142 h 716"/>
                <a:gd name="T54" fmla="*/ 285 w 1031"/>
                <a:gd name="T55" fmla="*/ 163 h 716"/>
                <a:gd name="T56" fmla="*/ 192 w 1031"/>
                <a:gd name="T57" fmla="*/ 170 h 716"/>
                <a:gd name="T58" fmla="*/ 107 w 1031"/>
                <a:gd name="T59" fmla="*/ 177 h 716"/>
                <a:gd name="T60" fmla="*/ 36 w 1031"/>
                <a:gd name="T61" fmla="*/ 184 h 716"/>
                <a:gd name="T62" fmla="*/ 0 w 1031"/>
                <a:gd name="T63" fmla="*/ 128 h 716"/>
                <a:gd name="T64" fmla="*/ 142 w 1031"/>
                <a:gd name="T65" fmla="*/ 114 h 716"/>
                <a:gd name="T66" fmla="*/ 228 w 1031"/>
                <a:gd name="T67" fmla="*/ 107 h 716"/>
                <a:gd name="T68" fmla="*/ 327 w 1031"/>
                <a:gd name="T69" fmla="*/ 92 h 716"/>
                <a:gd name="T70" fmla="*/ 420 w 1031"/>
                <a:gd name="T71" fmla="*/ 85 h 716"/>
                <a:gd name="T72" fmla="*/ 505 w 1031"/>
                <a:gd name="T73" fmla="*/ 71 h 716"/>
                <a:gd name="T74" fmla="*/ 647 w 1031"/>
                <a:gd name="T75" fmla="*/ 50 h 716"/>
                <a:gd name="T76" fmla="*/ 746 w 1031"/>
                <a:gd name="T77" fmla="*/ 36 h 716"/>
                <a:gd name="T78" fmla="*/ 796 w 1031"/>
                <a:gd name="T79" fmla="*/ 14 h 716"/>
                <a:gd name="T80" fmla="*/ 839 w 1031"/>
                <a:gd name="T81" fmla="*/ 0 h 716"/>
                <a:gd name="T82" fmla="*/ 874 w 1031"/>
                <a:gd name="T83" fmla="*/ 14 h 716"/>
                <a:gd name="T84" fmla="*/ 924 w 1031"/>
                <a:gd name="T85" fmla="*/ 43 h 716"/>
                <a:gd name="T86" fmla="*/ 995 w 1031"/>
                <a:gd name="T87" fmla="*/ 78 h 716"/>
                <a:gd name="T88" fmla="*/ 1031 w 1031"/>
                <a:gd name="T89" fmla="*/ 107 h 716"/>
                <a:gd name="T90" fmla="*/ 1024 w 1031"/>
                <a:gd name="T91" fmla="*/ 135 h 716"/>
                <a:gd name="T92" fmla="*/ 1002 w 1031"/>
                <a:gd name="T93" fmla="*/ 163 h 716"/>
                <a:gd name="T94" fmla="*/ 988 w 1031"/>
                <a:gd name="T95" fmla="*/ 206 h 716"/>
                <a:gd name="T96" fmla="*/ 967 w 1031"/>
                <a:gd name="T97" fmla="*/ 262 h 716"/>
                <a:gd name="T98" fmla="*/ 945 w 1031"/>
                <a:gd name="T99" fmla="*/ 340 h 716"/>
                <a:gd name="T100" fmla="*/ 931 w 1031"/>
                <a:gd name="T101" fmla="*/ 390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31" h="716">
                  <a:moveTo>
                    <a:pt x="931" y="390"/>
                  </a:moveTo>
                  <a:lnTo>
                    <a:pt x="917" y="433"/>
                  </a:lnTo>
                  <a:lnTo>
                    <a:pt x="910" y="475"/>
                  </a:lnTo>
                  <a:lnTo>
                    <a:pt x="903" y="518"/>
                  </a:lnTo>
                  <a:lnTo>
                    <a:pt x="889" y="553"/>
                  </a:lnTo>
                  <a:lnTo>
                    <a:pt x="881" y="581"/>
                  </a:lnTo>
                  <a:lnTo>
                    <a:pt x="874" y="610"/>
                  </a:lnTo>
                  <a:lnTo>
                    <a:pt x="867" y="631"/>
                  </a:lnTo>
                  <a:lnTo>
                    <a:pt x="860" y="645"/>
                  </a:lnTo>
                  <a:lnTo>
                    <a:pt x="839" y="681"/>
                  </a:lnTo>
                  <a:lnTo>
                    <a:pt x="832" y="702"/>
                  </a:lnTo>
                  <a:lnTo>
                    <a:pt x="818" y="716"/>
                  </a:lnTo>
                  <a:lnTo>
                    <a:pt x="803" y="716"/>
                  </a:lnTo>
                  <a:lnTo>
                    <a:pt x="789" y="716"/>
                  </a:lnTo>
                  <a:lnTo>
                    <a:pt x="768" y="709"/>
                  </a:lnTo>
                  <a:lnTo>
                    <a:pt x="754" y="695"/>
                  </a:lnTo>
                  <a:lnTo>
                    <a:pt x="725" y="666"/>
                  </a:lnTo>
                  <a:lnTo>
                    <a:pt x="704" y="645"/>
                  </a:lnTo>
                  <a:lnTo>
                    <a:pt x="690" y="631"/>
                  </a:lnTo>
                  <a:lnTo>
                    <a:pt x="675" y="610"/>
                  </a:lnTo>
                  <a:lnTo>
                    <a:pt x="675" y="596"/>
                  </a:lnTo>
                  <a:lnTo>
                    <a:pt x="704" y="596"/>
                  </a:lnTo>
                  <a:lnTo>
                    <a:pt x="725" y="588"/>
                  </a:lnTo>
                  <a:lnTo>
                    <a:pt x="739" y="581"/>
                  </a:lnTo>
                  <a:lnTo>
                    <a:pt x="754" y="567"/>
                  </a:lnTo>
                  <a:lnTo>
                    <a:pt x="761" y="560"/>
                  </a:lnTo>
                  <a:lnTo>
                    <a:pt x="768" y="546"/>
                  </a:lnTo>
                  <a:lnTo>
                    <a:pt x="775" y="525"/>
                  </a:lnTo>
                  <a:lnTo>
                    <a:pt x="782" y="503"/>
                  </a:lnTo>
                  <a:lnTo>
                    <a:pt x="789" y="475"/>
                  </a:lnTo>
                  <a:lnTo>
                    <a:pt x="796" y="447"/>
                  </a:lnTo>
                  <a:lnTo>
                    <a:pt x="803" y="411"/>
                  </a:lnTo>
                  <a:lnTo>
                    <a:pt x="810" y="376"/>
                  </a:lnTo>
                  <a:lnTo>
                    <a:pt x="818" y="340"/>
                  </a:lnTo>
                  <a:lnTo>
                    <a:pt x="825" y="305"/>
                  </a:lnTo>
                  <a:lnTo>
                    <a:pt x="832" y="277"/>
                  </a:lnTo>
                  <a:lnTo>
                    <a:pt x="839" y="248"/>
                  </a:lnTo>
                  <a:lnTo>
                    <a:pt x="839" y="220"/>
                  </a:lnTo>
                  <a:lnTo>
                    <a:pt x="839" y="199"/>
                  </a:lnTo>
                  <a:lnTo>
                    <a:pt x="839" y="184"/>
                  </a:lnTo>
                  <a:lnTo>
                    <a:pt x="839" y="170"/>
                  </a:lnTo>
                  <a:lnTo>
                    <a:pt x="839" y="149"/>
                  </a:lnTo>
                  <a:lnTo>
                    <a:pt x="839" y="135"/>
                  </a:lnTo>
                  <a:lnTo>
                    <a:pt x="825" y="121"/>
                  </a:lnTo>
                  <a:lnTo>
                    <a:pt x="810" y="114"/>
                  </a:lnTo>
                  <a:lnTo>
                    <a:pt x="789" y="114"/>
                  </a:lnTo>
                  <a:lnTo>
                    <a:pt x="761" y="107"/>
                  </a:lnTo>
                  <a:lnTo>
                    <a:pt x="739" y="107"/>
                  </a:lnTo>
                  <a:lnTo>
                    <a:pt x="718" y="114"/>
                  </a:lnTo>
                  <a:lnTo>
                    <a:pt x="697" y="114"/>
                  </a:lnTo>
                  <a:lnTo>
                    <a:pt x="668" y="114"/>
                  </a:lnTo>
                  <a:lnTo>
                    <a:pt x="604" y="128"/>
                  </a:lnTo>
                  <a:lnTo>
                    <a:pt x="526" y="135"/>
                  </a:lnTo>
                  <a:lnTo>
                    <a:pt x="434" y="142"/>
                  </a:lnTo>
                  <a:lnTo>
                    <a:pt x="341" y="156"/>
                  </a:lnTo>
                  <a:lnTo>
                    <a:pt x="285" y="163"/>
                  </a:lnTo>
                  <a:lnTo>
                    <a:pt x="235" y="170"/>
                  </a:lnTo>
                  <a:lnTo>
                    <a:pt x="192" y="170"/>
                  </a:lnTo>
                  <a:lnTo>
                    <a:pt x="142" y="177"/>
                  </a:lnTo>
                  <a:lnTo>
                    <a:pt x="107" y="177"/>
                  </a:lnTo>
                  <a:lnTo>
                    <a:pt x="71" y="184"/>
                  </a:lnTo>
                  <a:lnTo>
                    <a:pt x="36" y="184"/>
                  </a:lnTo>
                  <a:lnTo>
                    <a:pt x="0" y="184"/>
                  </a:lnTo>
                  <a:lnTo>
                    <a:pt x="0" y="128"/>
                  </a:lnTo>
                  <a:lnTo>
                    <a:pt x="64" y="121"/>
                  </a:lnTo>
                  <a:lnTo>
                    <a:pt x="142" y="114"/>
                  </a:lnTo>
                  <a:lnTo>
                    <a:pt x="185" y="114"/>
                  </a:lnTo>
                  <a:lnTo>
                    <a:pt x="228" y="107"/>
                  </a:lnTo>
                  <a:lnTo>
                    <a:pt x="270" y="99"/>
                  </a:lnTo>
                  <a:lnTo>
                    <a:pt x="327" y="92"/>
                  </a:lnTo>
                  <a:lnTo>
                    <a:pt x="377" y="92"/>
                  </a:lnTo>
                  <a:lnTo>
                    <a:pt x="420" y="85"/>
                  </a:lnTo>
                  <a:lnTo>
                    <a:pt x="462" y="78"/>
                  </a:lnTo>
                  <a:lnTo>
                    <a:pt x="505" y="71"/>
                  </a:lnTo>
                  <a:lnTo>
                    <a:pt x="583" y="64"/>
                  </a:lnTo>
                  <a:lnTo>
                    <a:pt x="647" y="50"/>
                  </a:lnTo>
                  <a:lnTo>
                    <a:pt x="697" y="43"/>
                  </a:lnTo>
                  <a:lnTo>
                    <a:pt x="746" y="36"/>
                  </a:lnTo>
                  <a:lnTo>
                    <a:pt x="775" y="21"/>
                  </a:lnTo>
                  <a:lnTo>
                    <a:pt x="796" y="14"/>
                  </a:lnTo>
                  <a:lnTo>
                    <a:pt x="825" y="0"/>
                  </a:lnTo>
                  <a:lnTo>
                    <a:pt x="839" y="0"/>
                  </a:lnTo>
                  <a:lnTo>
                    <a:pt x="860" y="7"/>
                  </a:lnTo>
                  <a:lnTo>
                    <a:pt x="874" y="14"/>
                  </a:lnTo>
                  <a:lnTo>
                    <a:pt x="896" y="21"/>
                  </a:lnTo>
                  <a:lnTo>
                    <a:pt x="924" y="43"/>
                  </a:lnTo>
                  <a:lnTo>
                    <a:pt x="960" y="57"/>
                  </a:lnTo>
                  <a:lnTo>
                    <a:pt x="995" y="78"/>
                  </a:lnTo>
                  <a:lnTo>
                    <a:pt x="1016" y="92"/>
                  </a:lnTo>
                  <a:lnTo>
                    <a:pt x="1031" y="107"/>
                  </a:lnTo>
                  <a:lnTo>
                    <a:pt x="1031" y="114"/>
                  </a:lnTo>
                  <a:lnTo>
                    <a:pt x="1024" y="135"/>
                  </a:lnTo>
                  <a:lnTo>
                    <a:pt x="1009" y="156"/>
                  </a:lnTo>
                  <a:lnTo>
                    <a:pt x="1002" y="163"/>
                  </a:lnTo>
                  <a:lnTo>
                    <a:pt x="995" y="184"/>
                  </a:lnTo>
                  <a:lnTo>
                    <a:pt x="988" y="206"/>
                  </a:lnTo>
                  <a:lnTo>
                    <a:pt x="974" y="227"/>
                  </a:lnTo>
                  <a:lnTo>
                    <a:pt x="967" y="262"/>
                  </a:lnTo>
                  <a:lnTo>
                    <a:pt x="953" y="298"/>
                  </a:lnTo>
                  <a:lnTo>
                    <a:pt x="945" y="340"/>
                  </a:lnTo>
                  <a:lnTo>
                    <a:pt x="931" y="390"/>
                  </a:lnTo>
                </a:path>
              </a:pathLst>
            </a:custGeom>
            <a:solidFill>
              <a:srgbClr val="00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0" name="任意多边形 43023"/>
            <p:cNvSpPr>
              <a:spLocks noChangeArrowheads="1"/>
            </p:cNvSpPr>
            <p:nvPr/>
          </p:nvSpPr>
          <p:spPr bwMode="auto">
            <a:xfrm>
              <a:off x="291" y="305"/>
              <a:ext cx="491" cy="128"/>
            </a:xfrm>
            <a:custGeom>
              <a:avLst/>
              <a:gdLst>
                <a:gd name="T0" fmla="*/ 299 w 491"/>
                <a:gd name="T1" fmla="*/ 92 h 128"/>
                <a:gd name="T2" fmla="*/ 256 w 491"/>
                <a:gd name="T3" fmla="*/ 99 h 128"/>
                <a:gd name="T4" fmla="*/ 213 w 491"/>
                <a:gd name="T5" fmla="*/ 106 h 128"/>
                <a:gd name="T6" fmla="*/ 185 w 491"/>
                <a:gd name="T7" fmla="*/ 113 h 128"/>
                <a:gd name="T8" fmla="*/ 150 w 491"/>
                <a:gd name="T9" fmla="*/ 113 h 128"/>
                <a:gd name="T10" fmla="*/ 128 w 491"/>
                <a:gd name="T11" fmla="*/ 120 h 128"/>
                <a:gd name="T12" fmla="*/ 107 w 491"/>
                <a:gd name="T13" fmla="*/ 120 h 128"/>
                <a:gd name="T14" fmla="*/ 93 w 491"/>
                <a:gd name="T15" fmla="*/ 128 h 128"/>
                <a:gd name="T16" fmla="*/ 78 w 491"/>
                <a:gd name="T17" fmla="*/ 128 h 128"/>
                <a:gd name="T18" fmla="*/ 50 w 491"/>
                <a:gd name="T19" fmla="*/ 120 h 128"/>
                <a:gd name="T20" fmla="*/ 29 w 491"/>
                <a:gd name="T21" fmla="*/ 113 h 128"/>
                <a:gd name="T22" fmla="*/ 15 w 491"/>
                <a:gd name="T23" fmla="*/ 106 h 128"/>
                <a:gd name="T24" fmla="*/ 7 w 491"/>
                <a:gd name="T25" fmla="*/ 99 h 128"/>
                <a:gd name="T26" fmla="*/ 0 w 491"/>
                <a:gd name="T27" fmla="*/ 92 h 128"/>
                <a:gd name="T28" fmla="*/ 0 w 491"/>
                <a:gd name="T29" fmla="*/ 78 h 128"/>
                <a:gd name="T30" fmla="*/ 86 w 491"/>
                <a:gd name="T31" fmla="*/ 57 h 128"/>
                <a:gd name="T32" fmla="*/ 157 w 491"/>
                <a:gd name="T33" fmla="*/ 42 h 128"/>
                <a:gd name="T34" fmla="*/ 221 w 491"/>
                <a:gd name="T35" fmla="*/ 28 h 128"/>
                <a:gd name="T36" fmla="*/ 277 w 491"/>
                <a:gd name="T37" fmla="*/ 21 h 128"/>
                <a:gd name="T38" fmla="*/ 320 w 491"/>
                <a:gd name="T39" fmla="*/ 14 h 128"/>
                <a:gd name="T40" fmla="*/ 356 w 491"/>
                <a:gd name="T41" fmla="*/ 7 h 128"/>
                <a:gd name="T42" fmla="*/ 377 w 491"/>
                <a:gd name="T43" fmla="*/ 0 h 128"/>
                <a:gd name="T44" fmla="*/ 398 w 491"/>
                <a:gd name="T45" fmla="*/ 0 h 128"/>
                <a:gd name="T46" fmla="*/ 427 w 491"/>
                <a:gd name="T47" fmla="*/ 0 h 128"/>
                <a:gd name="T48" fmla="*/ 462 w 491"/>
                <a:gd name="T49" fmla="*/ 7 h 128"/>
                <a:gd name="T50" fmla="*/ 476 w 491"/>
                <a:gd name="T51" fmla="*/ 14 h 128"/>
                <a:gd name="T52" fmla="*/ 484 w 491"/>
                <a:gd name="T53" fmla="*/ 21 h 128"/>
                <a:gd name="T54" fmla="*/ 491 w 491"/>
                <a:gd name="T55" fmla="*/ 28 h 128"/>
                <a:gd name="T56" fmla="*/ 491 w 491"/>
                <a:gd name="T57" fmla="*/ 35 h 128"/>
                <a:gd name="T58" fmla="*/ 484 w 491"/>
                <a:gd name="T59" fmla="*/ 42 h 128"/>
                <a:gd name="T60" fmla="*/ 476 w 491"/>
                <a:gd name="T61" fmla="*/ 50 h 128"/>
                <a:gd name="T62" fmla="*/ 462 w 491"/>
                <a:gd name="T63" fmla="*/ 57 h 128"/>
                <a:gd name="T64" fmla="*/ 441 w 491"/>
                <a:gd name="T65" fmla="*/ 64 h 128"/>
                <a:gd name="T66" fmla="*/ 412 w 491"/>
                <a:gd name="T67" fmla="*/ 71 h 128"/>
                <a:gd name="T68" fmla="*/ 384 w 491"/>
                <a:gd name="T69" fmla="*/ 78 h 128"/>
                <a:gd name="T70" fmla="*/ 341 w 491"/>
                <a:gd name="T71" fmla="*/ 85 h 128"/>
                <a:gd name="T72" fmla="*/ 299 w 491"/>
                <a:gd name="T73" fmla="*/ 92 h 128"/>
                <a:gd name="T74" fmla="*/ 299 w 491"/>
                <a:gd name="T75" fmla="*/ 9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1" h="128">
                  <a:moveTo>
                    <a:pt x="299" y="92"/>
                  </a:moveTo>
                  <a:lnTo>
                    <a:pt x="256" y="99"/>
                  </a:lnTo>
                  <a:lnTo>
                    <a:pt x="213" y="106"/>
                  </a:lnTo>
                  <a:lnTo>
                    <a:pt x="185" y="113"/>
                  </a:lnTo>
                  <a:lnTo>
                    <a:pt x="150" y="113"/>
                  </a:lnTo>
                  <a:lnTo>
                    <a:pt x="128" y="120"/>
                  </a:lnTo>
                  <a:lnTo>
                    <a:pt x="107" y="120"/>
                  </a:lnTo>
                  <a:lnTo>
                    <a:pt x="93" y="128"/>
                  </a:lnTo>
                  <a:lnTo>
                    <a:pt x="78" y="128"/>
                  </a:lnTo>
                  <a:lnTo>
                    <a:pt x="50" y="120"/>
                  </a:lnTo>
                  <a:lnTo>
                    <a:pt x="29" y="113"/>
                  </a:lnTo>
                  <a:lnTo>
                    <a:pt x="15" y="106"/>
                  </a:lnTo>
                  <a:lnTo>
                    <a:pt x="7" y="99"/>
                  </a:lnTo>
                  <a:lnTo>
                    <a:pt x="0" y="92"/>
                  </a:lnTo>
                  <a:lnTo>
                    <a:pt x="0" y="78"/>
                  </a:lnTo>
                  <a:lnTo>
                    <a:pt x="86" y="57"/>
                  </a:lnTo>
                  <a:lnTo>
                    <a:pt x="157" y="42"/>
                  </a:lnTo>
                  <a:lnTo>
                    <a:pt x="221" y="28"/>
                  </a:lnTo>
                  <a:lnTo>
                    <a:pt x="277" y="21"/>
                  </a:lnTo>
                  <a:lnTo>
                    <a:pt x="320" y="14"/>
                  </a:lnTo>
                  <a:lnTo>
                    <a:pt x="356" y="7"/>
                  </a:lnTo>
                  <a:lnTo>
                    <a:pt x="377" y="0"/>
                  </a:lnTo>
                  <a:lnTo>
                    <a:pt x="398" y="0"/>
                  </a:lnTo>
                  <a:lnTo>
                    <a:pt x="427" y="0"/>
                  </a:lnTo>
                  <a:lnTo>
                    <a:pt x="462" y="7"/>
                  </a:lnTo>
                  <a:lnTo>
                    <a:pt x="476" y="14"/>
                  </a:lnTo>
                  <a:lnTo>
                    <a:pt x="484" y="21"/>
                  </a:lnTo>
                  <a:lnTo>
                    <a:pt x="491" y="28"/>
                  </a:lnTo>
                  <a:lnTo>
                    <a:pt x="491" y="35"/>
                  </a:lnTo>
                  <a:lnTo>
                    <a:pt x="484" y="42"/>
                  </a:lnTo>
                  <a:lnTo>
                    <a:pt x="476" y="50"/>
                  </a:lnTo>
                  <a:lnTo>
                    <a:pt x="462" y="57"/>
                  </a:lnTo>
                  <a:lnTo>
                    <a:pt x="441" y="64"/>
                  </a:lnTo>
                  <a:lnTo>
                    <a:pt x="412" y="71"/>
                  </a:lnTo>
                  <a:lnTo>
                    <a:pt x="384" y="78"/>
                  </a:lnTo>
                  <a:lnTo>
                    <a:pt x="341" y="85"/>
                  </a:lnTo>
                  <a:lnTo>
                    <a:pt x="299" y="92"/>
                  </a:lnTo>
                </a:path>
              </a:pathLst>
            </a:custGeom>
            <a:solidFill>
              <a:srgbClr val="00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2001" name="组合 43024"/>
          <p:cNvGrpSpPr>
            <a:grpSpLocks/>
          </p:cNvGrpSpPr>
          <p:nvPr/>
        </p:nvGrpSpPr>
        <p:grpSpPr bwMode="auto">
          <a:xfrm>
            <a:off x="4859338" y="5084763"/>
            <a:ext cx="882650" cy="855662"/>
            <a:chOff x="0" y="0"/>
            <a:chExt cx="1123" cy="744"/>
          </a:xfrm>
        </p:grpSpPr>
        <p:sp>
          <p:nvSpPr>
            <p:cNvPr id="42002" name="任意多边形 43025"/>
            <p:cNvSpPr>
              <a:spLocks noChangeArrowheads="1"/>
            </p:cNvSpPr>
            <p:nvPr/>
          </p:nvSpPr>
          <p:spPr bwMode="auto">
            <a:xfrm>
              <a:off x="0" y="107"/>
              <a:ext cx="234" cy="637"/>
            </a:xfrm>
            <a:custGeom>
              <a:avLst/>
              <a:gdLst>
                <a:gd name="T0" fmla="*/ 21 w 234"/>
                <a:gd name="T1" fmla="*/ 92 h 637"/>
                <a:gd name="T2" fmla="*/ 7 w 234"/>
                <a:gd name="T3" fmla="*/ 63 h 637"/>
                <a:gd name="T4" fmla="*/ 0 w 234"/>
                <a:gd name="T5" fmla="*/ 35 h 637"/>
                <a:gd name="T6" fmla="*/ 0 w 234"/>
                <a:gd name="T7" fmla="*/ 21 h 637"/>
                <a:gd name="T8" fmla="*/ 7 w 234"/>
                <a:gd name="T9" fmla="*/ 14 h 637"/>
                <a:gd name="T10" fmla="*/ 14 w 234"/>
                <a:gd name="T11" fmla="*/ 7 h 637"/>
                <a:gd name="T12" fmla="*/ 28 w 234"/>
                <a:gd name="T13" fmla="*/ 0 h 637"/>
                <a:gd name="T14" fmla="*/ 43 w 234"/>
                <a:gd name="T15" fmla="*/ 0 h 637"/>
                <a:gd name="T16" fmla="*/ 57 w 234"/>
                <a:gd name="T17" fmla="*/ 0 h 637"/>
                <a:gd name="T18" fmla="*/ 78 w 234"/>
                <a:gd name="T19" fmla="*/ 7 h 637"/>
                <a:gd name="T20" fmla="*/ 92 w 234"/>
                <a:gd name="T21" fmla="*/ 14 h 637"/>
                <a:gd name="T22" fmla="*/ 107 w 234"/>
                <a:gd name="T23" fmla="*/ 14 h 637"/>
                <a:gd name="T24" fmla="*/ 128 w 234"/>
                <a:gd name="T25" fmla="*/ 21 h 637"/>
                <a:gd name="T26" fmla="*/ 156 w 234"/>
                <a:gd name="T27" fmla="*/ 21 h 637"/>
                <a:gd name="T28" fmla="*/ 163 w 234"/>
                <a:gd name="T29" fmla="*/ 85 h 637"/>
                <a:gd name="T30" fmla="*/ 171 w 234"/>
                <a:gd name="T31" fmla="*/ 148 h 637"/>
                <a:gd name="T32" fmla="*/ 178 w 234"/>
                <a:gd name="T33" fmla="*/ 198 h 637"/>
                <a:gd name="T34" fmla="*/ 185 w 234"/>
                <a:gd name="T35" fmla="*/ 255 h 637"/>
                <a:gd name="T36" fmla="*/ 192 w 234"/>
                <a:gd name="T37" fmla="*/ 304 h 637"/>
                <a:gd name="T38" fmla="*/ 199 w 234"/>
                <a:gd name="T39" fmla="*/ 347 h 637"/>
                <a:gd name="T40" fmla="*/ 206 w 234"/>
                <a:gd name="T41" fmla="*/ 389 h 637"/>
                <a:gd name="T42" fmla="*/ 206 w 234"/>
                <a:gd name="T43" fmla="*/ 425 h 637"/>
                <a:gd name="T44" fmla="*/ 213 w 234"/>
                <a:gd name="T45" fmla="*/ 460 h 637"/>
                <a:gd name="T46" fmla="*/ 220 w 234"/>
                <a:gd name="T47" fmla="*/ 489 h 637"/>
                <a:gd name="T48" fmla="*/ 220 w 234"/>
                <a:gd name="T49" fmla="*/ 517 h 637"/>
                <a:gd name="T50" fmla="*/ 227 w 234"/>
                <a:gd name="T51" fmla="*/ 538 h 637"/>
                <a:gd name="T52" fmla="*/ 227 w 234"/>
                <a:gd name="T53" fmla="*/ 552 h 637"/>
                <a:gd name="T54" fmla="*/ 227 w 234"/>
                <a:gd name="T55" fmla="*/ 566 h 637"/>
                <a:gd name="T56" fmla="*/ 234 w 234"/>
                <a:gd name="T57" fmla="*/ 574 h 637"/>
                <a:gd name="T58" fmla="*/ 234 w 234"/>
                <a:gd name="T59" fmla="*/ 581 h 637"/>
                <a:gd name="T60" fmla="*/ 234 w 234"/>
                <a:gd name="T61" fmla="*/ 602 h 637"/>
                <a:gd name="T62" fmla="*/ 227 w 234"/>
                <a:gd name="T63" fmla="*/ 616 h 637"/>
                <a:gd name="T64" fmla="*/ 227 w 234"/>
                <a:gd name="T65" fmla="*/ 623 h 637"/>
                <a:gd name="T66" fmla="*/ 220 w 234"/>
                <a:gd name="T67" fmla="*/ 630 h 637"/>
                <a:gd name="T68" fmla="*/ 199 w 234"/>
                <a:gd name="T69" fmla="*/ 637 h 637"/>
                <a:gd name="T70" fmla="*/ 192 w 234"/>
                <a:gd name="T71" fmla="*/ 637 h 637"/>
                <a:gd name="T72" fmla="*/ 192 w 234"/>
                <a:gd name="T73" fmla="*/ 637 h 637"/>
                <a:gd name="T74" fmla="*/ 185 w 234"/>
                <a:gd name="T75" fmla="*/ 637 h 637"/>
                <a:gd name="T76" fmla="*/ 178 w 234"/>
                <a:gd name="T77" fmla="*/ 623 h 637"/>
                <a:gd name="T78" fmla="*/ 171 w 234"/>
                <a:gd name="T79" fmla="*/ 609 h 637"/>
                <a:gd name="T80" fmla="*/ 163 w 234"/>
                <a:gd name="T81" fmla="*/ 588 h 637"/>
                <a:gd name="T82" fmla="*/ 156 w 234"/>
                <a:gd name="T83" fmla="*/ 574 h 637"/>
                <a:gd name="T84" fmla="*/ 149 w 234"/>
                <a:gd name="T85" fmla="*/ 559 h 637"/>
                <a:gd name="T86" fmla="*/ 142 w 234"/>
                <a:gd name="T87" fmla="*/ 531 h 637"/>
                <a:gd name="T88" fmla="*/ 135 w 234"/>
                <a:gd name="T89" fmla="*/ 503 h 637"/>
                <a:gd name="T90" fmla="*/ 121 w 234"/>
                <a:gd name="T91" fmla="*/ 467 h 637"/>
                <a:gd name="T92" fmla="*/ 114 w 234"/>
                <a:gd name="T93" fmla="*/ 425 h 637"/>
                <a:gd name="T94" fmla="*/ 107 w 234"/>
                <a:gd name="T95" fmla="*/ 382 h 637"/>
                <a:gd name="T96" fmla="*/ 92 w 234"/>
                <a:gd name="T97" fmla="*/ 333 h 637"/>
                <a:gd name="T98" fmla="*/ 85 w 234"/>
                <a:gd name="T99" fmla="*/ 276 h 637"/>
                <a:gd name="T100" fmla="*/ 71 w 234"/>
                <a:gd name="T101" fmla="*/ 233 h 637"/>
                <a:gd name="T102" fmla="*/ 64 w 234"/>
                <a:gd name="T103" fmla="*/ 198 h 637"/>
                <a:gd name="T104" fmla="*/ 57 w 234"/>
                <a:gd name="T105" fmla="*/ 163 h 637"/>
                <a:gd name="T106" fmla="*/ 50 w 234"/>
                <a:gd name="T107" fmla="*/ 134 h 637"/>
                <a:gd name="T108" fmla="*/ 36 w 234"/>
                <a:gd name="T109" fmla="*/ 113 h 637"/>
                <a:gd name="T110" fmla="*/ 28 w 234"/>
                <a:gd name="T111" fmla="*/ 99 h 637"/>
                <a:gd name="T112" fmla="*/ 21 w 234"/>
                <a:gd name="T113" fmla="*/ 92 h 637"/>
                <a:gd name="T114" fmla="*/ 21 w 234"/>
                <a:gd name="T115" fmla="*/ 92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4" h="637">
                  <a:moveTo>
                    <a:pt x="21" y="92"/>
                  </a:moveTo>
                  <a:lnTo>
                    <a:pt x="7" y="63"/>
                  </a:lnTo>
                  <a:lnTo>
                    <a:pt x="0" y="35"/>
                  </a:lnTo>
                  <a:lnTo>
                    <a:pt x="0" y="21"/>
                  </a:lnTo>
                  <a:lnTo>
                    <a:pt x="7" y="14"/>
                  </a:lnTo>
                  <a:lnTo>
                    <a:pt x="14" y="7"/>
                  </a:lnTo>
                  <a:lnTo>
                    <a:pt x="28" y="0"/>
                  </a:lnTo>
                  <a:lnTo>
                    <a:pt x="43" y="0"/>
                  </a:lnTo>
                  <a:lnTo>
                    <a:pt x="57" y="0"/>
                  </a:lnTo>
                  <a:lnTo>
                    <a:pt x="78" y="7"/>
                  </a:lnTo>
                  <a:lnTo>
                    <a:pt x="92" y="14"/>
                  </a:lnTo>
                  <a:lnTo>
                    <a:pt x="107" y="14"/>
                  </a:lnTo>
                  <a:lnTo>
                    <a:pt x="128" y="21"/>
                  </a:lnTo>
                  <a:lnTo>
                    <a:pt x="156" y="21"/>
                  </a:lnTo>
                  <a:lnTo>
                    <a:pt x="163" y="85"/>
                  </a:lnTo>
                  <a:lnTo>
                    <a:pt x="171" y="148"/>
                  </a:lnTo>
                  <a:lnTo>
                    <a:pt x="178" y="198"/>
                  </a:lnTo>
                  <a:lnTo>
                    <a:pt x="185" y="255"/>
                  </a:lnTo>
                  <a:lnTo>
                    <a:pt x="192" y="304"/>
                  </a:lnTo>
                  <a:lnTo>
                    <a:pt x="199" y="347"/>
                  </a:lnTo>
                  <a:lnTo>
                    <a:pt x="206" y="389"/>
                  </a:lnTo>
                  <a:lnTo>
                    <a:pt x="206" y="425"/>
                  </a:lnTo>
                  <a:lnTo>
                    <a:pt x="213" y="460"/>
                  </a:lnTo>
                  <a:lnTo>
                    <a:pt x="220" y="489"/>
                  </a:lnTo>
                  <a:lnTo>
                    <a:pt x="220" y="517"/>
                  </a:lnTo>
                  <a:lnTo>
                    <a:pt x="227" y="538"/>
                  </a:lnTo>
                  <a:lnTo>
                    <a:pt x="227" y="552"/>
                  </a:lnTo>
                  <a:lnTo>
                    <a:pt x="227" y="566"/>
                  </a:lnTo>
                  <a:lnTo>
                    <a:pt x="234" y="574"/>
                  </a:lnTo>
                  <a:lnTo>
                    <a:pt x="234" y="581"/>
                  </a:lnTo>
                  <a:lnTo>
                    <a:pt x="234" y="602"/>
                  </a:lnTo>
                  <a:lnTo>
                    <a:pt x="227" y="616"/>
                  </a:lnTo>
                  <a:lnTo>
                    <a:pt x="227" y="623"/>
                  </a:lnTo>
                  <a:lnTo>
                    <a:pt x="220" y="630"/>
                  </a:lnTo>
                  <a:lnTo>
                    <a:pt x="199" y="637"/>
                  </a:lnTo>
                  <a:lnTo>
                    <a:pt x="192" y="637"/>
                  </a:lnTo>
                  <a:lnTo>
                    <a:pt x="185" y="637"/>
                  </a:lnTo>
                  <a:lnTo>
                    <a:pt x="178" y="623"/>
                  </a:lnTo>
                  <a:lnTo>
                    <a:pt x="171" y="609"/>
                  </a:lnTo>
                  <a:lnTo>
                    <a:pt x="163" y="588"/>
                  </a:lnTo>
                  <a:lnTo>
                    <a:pt x="156" y="574"/>
                  </a:lnTo>
                  <a:lnTo>
                    <a:pt x="149" y="559"/>
                  </a:lnTo>
                  <a:lnTo>
                    <a:pt x="142" y="531"/>
                  </a:lnTo>
                  <a:lnTo>
                    <a:pt x="135" y="503"/>
                  </a:lnTo>
                  <a:lnTo>
                    <a:pt x="121" y="467"/>
                  </a:lnTo>
                  <a:lnTo>
                    <a:pt x="114" y="425"/>
                  </a:lnTo>
                  <a:lnTo>
                    <a:pt x="107" y="382"/>
                  </a:lnTo>
                  <a:lnTo>
                    <a:pt x="92" y="333"/>
                  </a:lnTo>
                  <a:lnTo>
                    <a:pt x="85" y="276"/>
                  </a:lnTo>
                  <a:lnTo>
                    <a:pt x="71" y="233"/>
                  </a:lnTo>
                  <a:lnTo>
                    <a:pt x="64" y="198"/>
                  </a:lnTo>
                  <a:lnTo>
                    <a:pt x="57" y="163"/>
                  </a:lnTo>
                  <a:lnTo>
                    <a:pt x="50" y="134"/>
                  </a:lnTo>
                  <a:lnTo>
                    <a:pt x="36" y="113"/>
                  </a:lnTo>
                  <a:lnTo>
                    <a:pt x="28" y="99"/>
                  </a:lnTo>
                  <a:lnTo>
                    <a:pt x="21" y="92"/>
                  </a:lnTo>
                </a:path>
              </a:pathLst>
            </a:custGeom>
            <a:solidFill>
              <a:srgbClr val="00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3" name="任意多边形 43026"/>
            <p:cNvSpPr>
              <a:spLocks noChangeArrowheads="1"/>
            </p:cNvSpPr>
            <p:nvPr/>
          </p:nvSpPr>
          <p:spPr bwMode="auto">
            <a:xfrm>
              <a:off x="92" y="0"/>
              <a:ext cx="1031" cy="716"/>
            </a:xfrm>
            <a:custGeom>
              <a:avLst/>
              <a:gdLst>
                <a:gd name="T0" fmla="*/ 917 w 1031"/>
                <a:gd name="T1" fmla="*/ 433 h 716"/>
                <a:gd name="T2" fmla="*/ 903 w 1031"/>
                <a:gd name="T3" fmla="*/ 518 h 716"/>
                <a:gd name="T4" fmla="*/ 881 w 1031"/>
                <a:gd name="T5" fmla="*/ 581 h 716"/>
                <a:gd name="T6" fmla="*/ 867 w 1031"/>
                <a:gd name="T7" fmla="*/ 631 h 716"/>
                <a:gd name="T8" fmla="*/ 839 w 1031"/>
                <a:gd name="T9" fmla="*/ 681 h 716"/>
                <a:gd name="T10" fmla="*/ 818 w 1031"/>
                <a:gd name="T11" fmla="*/ 716 h 716"/>
                <a:gd name="T12" fmla="*/ 789 w 1031"/>
                <a:gd name="T13" fmla="*/ 716 h 716"/>
                <a:gd name="T14" fmla="*/ 754 w 1031"/>
                <a:gd name="T15" fmla="*/ 695 h 716"/>
                <a:gd name="T16" fmla="*/ 704 w 1031"/>
                <a:gd name="T17" fmla="*/ 645 h 716"/>
                <a:gd name="T18" fmla="*/ 675 w 1031"/>
                <a:gd name="T19" fmla="*/ 610 h 716"/>
                <a:gd name="T20" fmla="*/ 704 w 1031"/>
                <a:gd name="T21" fmla="*/ 596 h 716"/>
                <a:gd name="T22" fmla="*/ 739 w 1031"/>
                <a:gd name="T23" fmla="*/ 581 h 716"/>
                <a:gd name="T24" fmla="*/ 761 w 1031"/>
                <a:gd name="T25" fmla="*/ 560 h 716"/>
                <a:gd name="T26" fmla="*/ 775 w 1031"/>
                <a:gd name="T27" fmla="*/ 525 h 716"/>
                <a:gd name="T28" fmla="*/ 789 w 1031"/>
                <a:gd name="T29" fmla="*/ 475 h 716"/>
                <a:gd name="T30" fmla="*/ 803 w 1031"/>
                <a:gd name="T31" fmla="*/ 411 h 716"/>
                <a:gd name="T32" fmla="*/ 818 w 1031"/>
                <a:gd name="T33" fmla="*/ 340 h 716"/>
                <a:gd name="T34" fmla="*/ 832 w 1031"/>
                <a:gd name="T35" fmla="*/ 277 h 716"/>
                <a:gd name="T36" fmla="*/ 839 w 1031"/>
                <a:gd name="T37" fmla="*/ 220 h 716"/>
                <a:gd name="T38" fmla="*/ 839 w 1031"/>
                <a:gd name="T39" fmla="*/ 184 h 716"/>
                <a:gd name="T40" fmla="*/ 839 w 1031"/>
                <a:gd name="T41" fmla="*/ 149 h 716"/>
                <a:gd name="T42" fmla="*/ 825 w 1031"/>
                <a:gd name="T43" fmla="*/ 121 h 716"/>
                <a:gd name="T44" fmla="*/ 789 w 1031"/>
                <a:gd name="T45" fmla="*/ 114 h 716"/>
                <a:gd name="T46" fmla="*/ 739 w 1031"/>
                <a:gd name="T47" fmla="*/ 107 h 716"/>
                <a:gd name="T48" fmla="*/ 697 w 1031"/>
                <a:gd name="T49" fmla="*/ 114 h 716"/>
                <a:gd name="T50" fmla="*/ 604 w 1031"/>
                <a:gd name="T51" fmla="*/ 128 h 716"/>
                <a:gd name="T52" fmla="*/ 434 w 1031"/>
                <a:gd name="T53" fmla="*/ 142 h 716"/>
                <a:gd name="T54" fmla="*/ 285 w 1031"/>
                <a:gd name="T55" fmla="*/ 163 h 716"/>
                <a:gd name="T56" fmla="*/ 192 w 1031"/>
                <a:gd name="T57" fmla="*/ 170 h 716"/>
                <a:gd name="T58" fmla="*/ 107 w 1031"/>
                <a:gd name="T59" fmla="*/ 177 h 716"/>
                <a:gd name="T60" fmla="*/ 36 w 1031"/>
                <a:gd name="T61" fmla="*/ 184 h 716"/>
                <a:gd name="T62" fmla="*/ 0 w 1031"/>
                <a:gd name="T63" fmla="*/ 128 h 716"/>
                <a:gd name="T64" fmla="*/ 142 w 1031"/>
                <a:gd name="T65" fmla="*/ 114 h 716"/>
                <a:gd name="T66" fmla="*/ 228 w 1031"/>
                <a:gd name="T67" fmla="*/ 107 h 716"/>
                <a:gd name="T68" fmla="*/ 327 w 1031"/>
                <a:gd name="T69" fmla="*/ 92 h 716"/>
                <a:gd name="T70" fmla="*/ 420 w 1031"/>
                <a:gd name="T71" fmla="*/ 85 h 716"/>
                <a:gd name="T72" fmla="*/ 505 w 1031"/>
                <a:gd name="T73" fmla="*/ 71 h 716"/>
                <a:gd name="T74" fmla="*/ 647 w 1031"/>
                <a:gd name="T75" fmla="*/ 50 h 716"/>
                <a:gd name="T76" fmla="*/ 746 w 1031"/>
                <a:gd name="T77" fmla="*/ 36 h 716"/>
                <a:gd name="T78" fmla="*/ 796 w 1031"/>
                <a:gd name="T79" fmla="*/ 14 h 716"/>
                <a:gd name="T80" fmla="*/ 839 w 1031"/>
                <a:gd name="T81" fmla="*/ 0 h 716"/>
                <a:gd name="T82" fmla="*/ 874 w 1031"/>
                <a:gd name="T83" fmla="*/ 14 h 716"/>
                <a:gd name="T84" fmla="*/ 924 w 1031"/>
                <a:gd name="T85" fmla="*/ 43 h 716"/>
                <a:gd name="T86" fmla="*/ 995 w 1031"/>
                <a:gd name="T87" fmla="*/ 78 h 716"/>
                <a:gd name="T88" fmla="*/ 1031 w 1031"/>
                <a:gd name="T89" fmla="*/ 107 h 716"/>
                <a:gd name="T90" fmla="*/ 1024 w 1031"/>
                <a:gd name="T91" fmla="*/ 135 h 716"/>
                <a:gd name="T92" fmla="*/ 1002 w 1031"/>
                <a:gd name="T93" fmla="*/ 163 h 716"/>
                <a:gd name="T94" fmla="*/ 988 w 1031"/>
                <a:gd name="T95" fmla="*/ 206 h 716"/>
                <a:gd name="T96" fmla="*/ 967 w 1031"/>
                <a:gd name="T97" fmla="*/ 262 h 716"/>
                <a:gd name="T98" fmla="*/ 945 w 1031"/>
                <a:gd name="T99" fmla="*/ 340 h 716"/>
                <a:gd name="T100" fmla="*/ 931 w 1031"/>
                <a:gd name="T101" fmla="*/ 390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31" h="716">
                  <a:moveTo>
                    <a:pt x="931" y="390"/>
                  </a:moveTo>
                  <a:lnTo>
                    <a:pt x="917" y="433"/>
                  </a:lnTo>
                  <a:lnTo>
                    <a:pt x="910" y="475"/>
                  </a:lnTo>
                  <a:lnTo>
                    <a:pt x="903" y="518"/>
                  </a:lnTo>
                  <a:lnTo>
                    <a:pt x="889" y="553"/>
                  </a:lnTo>
                  <a:lnTo>
                    <a:pt x="881" y="581"/>
                  </a:lnTo>
                  <a:lnTo>
                    <a:pt x="874" y="610"/>
                  </a:lnTo>
                  <a:lnTo>
                    <a:pt x="867" y="631"/>
                  </a:lnTo>
                  <a:lnTo>
                    <a:pt x="860" y="645"/>
                  </a:lnTo>
                  <a:lnTo>
                    <a:pt x="839" y="681"/>
                  </a:lnTo>
                  <a:lnTo>
                    <a:pt x="832" y="702"/>
                  </a:lnTo>
                  <a:lnTo>
                    <a:pt x="818" y="716"/>
                  </a:lnTo>
                  <a:lnTo>
                    <a:pt x="803" y="716"/>
                  </a:lnTo>
                  <a:lnTo>
                    <a:pt x="789" y="716"/>
                  </a:lnTo>
                  <a:lnTo>
                    <a:pt x="768" y="709"/>
                  </a:lnTo>
                  <a:lnTo>
                    <a:pt x="754" y="695"/>
                  </a:lnTo>
                  <a:lnTo>
                    <a:pt x="725" y="666"/>
                  </a:lnTo>
                  <a:lnTo>
                    <a:pt x="704" y="645"/>
                  </a:lnTo>
                  <a:lnTo>
                    <a:pt x="690" y="631"/>
                  </a:lnTo>
                  <a:lnTo>
                    <a:pt x="675" y="610"/>
                  </a:lnTo>
                  <a:lnTo>
                    <a:pt x="675" y="596"/>
                  </a:lnTo>
                  <a:lnTo>
                    <a:pt x="704" y="596"/>
                  </a:lnTo>
                  <a:lnTo>
                    <a:pt x="725" y="588"/>
                  </a:lnTo>
                  <a:lnTo>
                    <a:pt x="739" y="581"/>
                  </a:lnTo>
                  <a:lnTo>
                    <a:pt x="754" y="567"/>
                  </a:lnTo>
                  <a:lnTo>
                    <a:pt x="761" y="560"/>
                  </a:lnTo>
                  <a:lnTo>
                    <a:pt x="768" y="546"/>
                  </a:lnTo>
                  <a:lnTo>
                    <a:pt x="775" y="525"/>
                  </a:lnTo>
                  <a:lnTo>
                    <a:pt x="782" y="503"/>
                  </a:lnTo>
                  <a:lnTo>
                    <a:pt x="789" y="475"/>
                  </a:lnTo>
                  <a:lnTo>
                    <a:pt x="796" y="447"/>
                  </a:lnTo>
                  <a:lnTo>
                    <a:pt x="803" y="411"/>
                  </a:lnTo>
                  <a:lnTo>
                    <a:pt x="810" y="376"/>
                  </a:lnTo>
                  <a:lnTo>
                    <a:pt x="818" y="340"/>
                  </a:lnTo>
                  <a:lnTo>
                    <a:pt x="825" y="305"/>
                  </a:lnTo>
                  <a:lnTo>
                    <a:pt x="832" y="277"/>
                  </a:lnTo>
                  <a:lnTo>
                    <a:pt x="839" y="248"/>
                  </a:lnTo>
                  <a:lnTo>
                    <a:pt x="839" y="220"/>
                  </a:lnTo>
                  <a:lnTo>
                    <a:pt x="839" y="199"/>
                  </a:lnTo>
                  <a:lnTo>
                    <a:pt x="839" y="184"/>
                  </a:lnTo>
                  <a:lnTo>
                    <a:pt x="839" y="170"/>
                  </a:lnTo>
                  <a:lnTo>
                    <a:pt x="839" y="149"/>
                  </a:lnTo>
                  <a:lnTo>
                    <a:pt x="839" y="135"/>
                  </a:lnTo>
                  <a:lnTo>
                    <a:pt x="825" y="121"/>
                  </a:lnTo>
                  <a:lnTo>
                    <a:pt x="810" y="114"/>
                  </a:lnTo>
                  <a:lnTo>
                    <a:pt x="789" y="114"/>
                  </a:lnTo>
                  <a:lnTo>
                    <a:pt x="761" y="107"/>
                  </a:lnTo>
                  <a:lnTo>
                    <a:pt x="739" y="107"/>
                  </a:lnTo>
                  <a:lnTo>
                    <a:pt x="718" y="114"/>
                  </a:lnTo>
                  <a:lnTo>
                    <a:pt x="697" y="114"/>
                  </a:lnTo>
                  <a:lnTo>
                    <a:pt x="668" y="114"/>
                  </a:lnTo>
                  <a:lnTo>
                    <a:pt x="604" y="128"/>
                  </a:lnTo>
                  <a:lnTo>
                    <a:pt x="526" y="135"/>
                  </a:lnTo>
                  <a:lnTo>
                    <a:pt x="434" y="142"/>
                  </a:lnTo>
                  <a:lnTo>
                    <a:pt x="341" y="156"/>
                  </a:lnTo>
                  <a:lnTo>
                    <a:pt x="285" y="163"/>
                  </a:lnTo>
                  <a:lnTo>
                    <a:pt x="235" y="170"/>
                  </a:lnTo>
                  <a:lnTo>
                    <a:pt x="192" y="170"/>
                  </a:lnTo>
                  <a:lnTo>
                    <a:pt x="142" y="177"/>
                  </a:lnTo>
                  <a:lnTo>
                    <a:pt x="107" y="177"/>
                  </a:lnTo>
                  <a:lnTo>
                    <a:pt x="71" y="184"/>
                  </a:lnTo>
                  <a:lnTo>
                    <a:pt x="36" y="184"/>
                  </a:lnTo>
                  <a:lnTo>
                    <a:pt x="0" y="184"/>
                  </a:lnTo>
                  <a:lnTo>
                    <a:pt x="0" y="128"/>
                  </a:lnTo>
                  <a:lnTo>
                    <a:pt x="64" y="121"/>
                  </a:lnTo>
                  <a:lnTo>
                    <a:pt x="142" y="114"/>
                  </a:lnTo>
                  <a:lnTo>
                    <a:pt x="185" y="114"/>
                  </a:lnTo>
                  <a:lnTo>
                    <a:pt x="228" y="107"/>
                  </a:lnTo>
                  <a:lnTo>
                    <a:pt x="270" y="99"/>
                  </a:lnTo>
                  <a:lnTo>
                    <a:pt x="327" y="92"/>
                  </a:lnTo>
                  <a:lnTo>
                    <a:pt x="377" y="92"/>
                  </a:lnTo>
                  <a:lnTo>
                    <a:pt x="420" y="85"/>
                  </a:lnTo>
                  <a:lnTo>
                    <a:pt x="462" y="78"/>
                  </a:lnTo>
                  <a:lnTo>
                    <a:pt x="505" y="71"/>
                  </a:lnTo>
                  <a:lnTo>
                    <a:pt x="583" y="64"/>
                  </a:lnTo>
                  <a:lnTo>
                    <a:pt x="647" y="50"/>
                  </a:lnTo>
                  <a:lnTo>
                    <a:pt x="697" y="43"/>
                  </a:lnTo>
                  <a:lnTo>
                    <a:pt x="746" y="36"/>
                  </a:lnTo>
                  <a:lnTo>
                    <a:pt x="775" y="21"/>
                  </a:lnTo>
                  <a:lnTo>
                    <a:pt x="796" y="14"/>
                  </a:lnTo>
                  <a:lnTo>
                    <a:pt x="825" y="0"/>
                  </a:lnTo>
                  <a:lnTo>
                    <a:pt x="839" y="0"/>
                  </a:lnTo>
                  <a:lnTo>
                    <a:pt x="860" y="7"/>
                  </a:lnTo>
                  <a:lnTo>
                    <a:pt x="874" y="14"/>
                  </a:lnTo>
                  <a:lnTo>
                    <a:pt x="896" y="21"/>
                  </a:lnTo>
                  <a:lnTo>
                    <a:pt x="924" y="43"/>
                  </a:lnTo>
                  <a:lnTo>
                    <a:pt x="960" y="57"/>
                  </a:lnTo>
                  <a:lnTo>
                    <a:pt x="995" y="78"/>
                  </a:lnTo>
                  <a:lnTo>
                    <a:pt x="1016" y="92"/>
                  </a:lnTo>
                  <a:lnTo>
                    <a:pt x="1031" y="107"/>
                  </a:lnTo>
                  <a:lnTo>
                    <a:pt x="1031" y="114"/>
                  </a:lnTo>
                  <a:lnTo>
                    <a:pt x="1024" y="135"/>
                  </a:lnTo>
                  <a:lnTo>
                    <a:pt x="1009" y="156"/>
                  </a:lnTo>
                  <a:lnTo>
                    <a:pt x="1002" y="163"/>
                  </a:lnTo>
                  <a:lnTo>
                    <a:pt x="995" y="184"/>
                  </a:lnTo>
                  <a:lnTo>
                    <a:pt x="988" y="206"/>
                  </a:lnTo>
                  <a:lnTo>
                    <a:pt x="974" y="227"/>
                  </a:lnTo>
                  <a:lnTo>
                    <a:pt x="967" y="262"/>
                  </a:lnTo>
                  <a:lnTo>
                    <a:pt x="953" y="298"/>
                  </a:lnTo>
                  <a:lnTo>
                    <a:pt x="945" y="340"/>
                  </a:lnTo>
                  <a:lnTo>
                    <a:pt x="931" y="390"/>
                  </a:lnTo>
                </a:path>
              </a:pathLst>
            </a:custGeom>
            <a:solidFill>
              <a:srgbClr val="00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4" name="任意多边形 43027"/>
            <p:cNvSpPr>
              <a:spLocks noChangeArrowheads="1"/>
            </p:cNvSpPr>
            <p:nvPr/>
          </p:nvSpPr>
          <p:spPr bwMode="auto">
            <a:xfrm>
              <a:off x="291" y="305"/>
              <a:ext cx="491" cy="128"/>
            </a:xfrm>
            <a:custGeom>
              <a:avLst/>
              <a:gdLst>
                <a:gd name="T0" fmla="*/ 299 w 491"/>
                <a:gd name="T1" fmla="*/ 92 h 128"/>
                <a:gd name="T2" fmla="*/ 256 w 491"/>
                <a:gd name="T3" fmla="*/ 99 h 128"/>
                <a:gd name="T4" fmla="*/ 213 w 491"/>
                <a:gd name="T5" fmla="*/ 106 h 128"/>
                <a:gd name="T6" fmla="*/ 185 w 491"/>
                <a:gd name="T7" fmla="*/ 113 h 128"/>
                <a:gd name="T8" fmla="*/ 150 w 491"/>
                <a:gd name="T9" fmla="*/ 113 h 128"/>
                <a:gd name="T10" fmla="*/ 128 w 491"/>
                <a:gd name="T11" fmla="*/ 120 h 128"/>
                <a:gd name="T12" fmla="*/ 107 w 491"/>
                <a:gd name="T13" fmla="*/ 120 h 128"/>
                <a:gd name="T14" fmla="*/ 93 w 491"/>
                <a:gd name="T15" fmla="*/ 128 h 128"/>
                <a:gd name="T16" fmla="*/ 78 w 491"/>
                <a:gd name="T17" fmla="*/ 128 h 128"/>
                <a:gd name="T18" fmla="*/ 50 w 491"/>
                <a:gd name="T19" fmla="*/ 120 h 128"/>
                <a:gd name="T20" fmla="*/ 29 w 491"/>
                <a:gd name="T21" fmla="*/ 113 h 128"/>
                <a:gd name="T22" fmla="*/ 15 w 491"/>
                <a:gd name="T23" fmla="*/ 106 h 128"/>
                <a:gd name="T24" fmla="*/ 7 w 491"/>
                <a:gd name="T25" fmla="*/ 99 h 128"/>
                <a:gd name="T26" fmla="*/ 0 w 491"/>
                <a:gd name="T27" fmla="*/ 92 h 128"/>
                <a:gd name="T28" fmla="*/ 0 w 491"/>
                <a:gd name="T29" fmla="*/ 78 h 128"/>
                <a:gd name="T30" fmla="*/ 86 w 491"/>
                <a:gd name="T31" fmla="*/ 57 h 128"/>
                <a:gd name="T32" fmla="*/ 157 w 491"/>
                <a:gd name="T33" fmla="*/ 42 h 128"/>
                <a:gd name="T34" fmla="*/ 221 w 491"/>
                <a:gd name="T35" fmla="*/ 28 h 128"/>
                <a:gd name="T36" fmla="*/ 277 w 491"/>
                <a:gd name="T37" fmla="*/ 21 h 128"/>
                <a:gd name="T38" fmla="*/ 320 w 491"/>
                <a:gd name="T39" fmla="*/ 14 h 128"/>
                <a:gd name="T40" fmla="*/ 356 w 491"/>
                <a:gd name="T41" fmla="*/ 7 h 128"/>
                <a:gd name="T42" fmla="*/ 377 w 491"/>
                <a:gd name="T43" fmla="*/ 0 h 128"/>
                <a:gd name="T44" fmla="*/ 398 w 491"/>
                <a:gd name="T45" fmla="*/ 0 h 128"/>
                <a:gd name="T46" fmla="*/ 427 w 491"/>
                <a:gd name="T47" fmla="*/ 0 h 128"/>
                <a:gd name="T48" fmla="*/ 462 w 491"/>
                <a:gd name="T49" fmla="*/ 7 h 128"/>
                <a:gd name="T50" fmla="*/ 476 w 491"/>
                <a:gd name="T51" fmla="*/ 14 h 128"/>
                <a:gd name="T52" fmla="*/ 484 w 491"/>
                <a:gd name="T53" fmla="*/ 21 h 128"/>
                <a:gd name="T54" fmla="*/ 491 w 491"/>
                <a:gd name="T55" fmla="*/ 28 h 128"/>
                <a:gd name="T56" fmla="*/ 491 w 491"/>
                <a:gd name="T57" fmla="*/ 35 h 128"/>
                <a:gd name="T58" fmla="*/ 484 w 491"/>
                <a:gd name="T59" fmla="*/ 42 h 128"/>
                <a:gd name="T60" fmla="*/ 476 w 491"/>
                <a:gd name="T61" fmla="*/ 50 h 128"/>
                <a:gd name="T62" fmla="*/ 462 w 491"/>
                <a:gd name="T63" fmla="*/ 57 h 128"/>
                <a:gd name="T64" fmla="*/ 441 w 491"/>
                <a:gd name="T65" fmla="*/ 64 h 128"/>
                <a:gd name="T66" fmla="*/ 412 w 491"/>
                <a:gd name="T67" fmla="*/ 71 h 128"/>
                <a:gd name="T68" fmla="*/ 384 w 491"/>
                <a:gd name="T69" fmla="*/ 78 h 128"/>
                <a:gd name="T70" fmla="*/ 341 w 491"/>
                <a:gd name="T71" fmla="*/ 85 h 128"/>
                <a:gd name="T72" fmla="*/ 299 w 491"/>
                <a:gd name="T73" fmla="*/ 92 h 128"/>
                <a:gd name="T74" fmla="*/ 299 w 491"/>
                <a:gd name="T75" fmla="*/ 9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1" h="128">
                  <a:moveTo>
                    <a:pt x="299" y="92"/>
                  </a:moveTo>
                  <a:lnTo>
                    <a:pt x="256" y="99"/>
                  </a:lnTo>
                  <a:lnTo>
                    <a:pt x="213" y="106"/>
                  </a:lnTo>
                  <a:lnTo>
                    <a:pt x="185" y="113"/>
                  </a:lnTo>
                  <a:lnTo>
                    <a:pt x="150" y="113"/>
                  </a:lnTo>
                  <a:lnTo>
                    <a:pt x="128" y="120"/>
                  </a:lnTo>
                  <a:lnTo>
                    <a:pt x="107" y="120"/>
                  </a:lnTo>
                  <a:lnTo>
                    <a:pt x="93" y="128"/>
                  </a:lnTo>
                  <a:lnTo>
                    <a:pt x="78" y="128"/>
                  </a:lnTo>
                  <a:lnTo>
                    <a:pt x="50" y="120"/>
                  </a:lnTo>
                  <a:lnTo>
                    <a:pt x="29" y="113"/>
                  </a:lnTo>
                  <a:lnTo>
                    <a:pt x="15" y="106"/>
                  </a:lnTo>
                  <a:lnTo>
                    <a:pt x="7" y="99"/>
                  </a:lnTo>
                  <a:lnTo>
                    <a:pt x="0" y="92"/>
                  </a:lnTo>
                  <a:lnTo>
                    <a:pt x="0" y="78"/>
                  </a:lnTo>
                  <a:lnTo>
                    <a:pt x="86" y="57"/>
                  </a:lnTo>
                  <a:lnTo>
                    <a:pt x="157" y="42"/>
                  </a:lnTo>
                  <a:lnTo>
                    <a:pt x="221" y="28"/>
                  </a:lnTo>
                  <a:lnTo>
                    <a:pt x="277" y="21"/>
                  </a:lnTo>
                  <a:lnTo>
                    <a:pt x="320" y="14"/>
                  </a:lnTo>
                  <a:lnTo>
                    <a:pt x="356" y="7"/>
                  </a:lnTo>
                  <a:lnTo>
                    <a:pt x="377" y="0"/>
                  </a:lnTo>
                  <a:lnTo>
                    <a:pt x="398" y="0"/>
                  </a:lnTo>
                  <a:lnTo>
                    <a:pt x="427" y="0"/>
                  </a:lnTo>
                  <a:lnTo>
                    <a:pt x="462" y="7"/>
                  </a:lnTo>
                  <a:lnTo>
                    <a:pt x="476" y="14"/>
                  </a:lnTo>
                  <a:lnTo>
                    <a:pt x="484" y="21"/>
                  </a:lnTo>
                  <a:lnTo>
                    <a:pt x="491" y="28"/>
                  </a:lnTo>
                  <a:lnTo>
                    <a:pt x="491" y="35"/>
                  </a:lnTo>
                  <a:lnTo>
                    <a:pt x="484" y="42"/>
                  </a:lnTo>
                  <a:lnTo>
                    <a:pt x="476" y="50"/>
                  </a:lnTo>
                  <a:lnTo>
                    <a:pt x="462" y="57"/>
                  </a:lnTo>
                  <a:lnTo>
                    <a:pt x="441" y="64"/>
                  </a:lnTo>
                  <a:lnTo>
                    <a:pt x="412" y="71"/>
                  </a:lnTo>
                  <a:lnTo>
                    <a:pt x="384" y="78"/>
                  </a:lnTo>
                  <a:lnTo>
                    <a:pt x="341" y="85"/>
                  </a:lnTo>
                  <a:lnTo>
                    <a:pt x="299" y="92"/>
                  </a:lnTo>
                </a:path>
              </a:pathLst>
            </a:custGeom>
            <a:solidFill>
              <a:srgbClr val="00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5" name="任意多边形 43028"/>
            <p:cNvSpPr>
              <a:spLocks noChangeArrowheads="1"/>
            </p:cNvSpPr>
            <p:nvPr/>
          </p:nvSpPr>
          <p:spPr bwMode="auto">
            <a:xfrm>
              <a:off x="192" y="574"/>
              <a:ext cx="675" cy="135"/>
            </a:xfrm>
            <a:custGeom>
              <a:avLst/>
              <a:gdLst>
                <a:gd name="T0" fmla="*/ 675 w 675"/>
                <a:gd name="T1" fmla="*/ 64 h 135"/>
                <a:gd name="T2" fmla="*/ 639 w 675"/>
                <a:gd name="T3" fmla="*/ 71 h 135"/>
                <a:gd name="T4" fmla="*/ 604 w 675"/>
                <a:gd name="T5" fmla="*/ 71 h 135"/>
                <a:gd name="T6" fmla="*/ 561 w 675"/>
                <a:gd name="T7" fmla="*/ 78 h 135"/>
                <a:gd name="T8" fmla="*/ 519 w 675"/>
                <a:gd name="T9" fmla="*/ 85 h 135"/>
                <a:gd name="T10" fmla="*/ 469 w 675"/>
                <a:gd name="T11" fmla="*/ 85 h 135"/>
                <a:gd name="T12" fmla="*/ 419 w 675"/>
                <a:gd name="T13" fmla="*/ 92 h 135"/>
                <a:gd name="T14" fmla="*/ 369 w 675"/>
                <a:gd name="T15" fmla="*/ 99 h 135"/>
                <a:gd name="T16" fmla="*/ 312 w 675"/>
                <a:gd name="T17" fmla="*/ 107 h 135"/>
                <a:gd name="T18" fmla="*/ 256 w 675"/>
                <a:gd name="T19" fmla="*/ 114 h 135"/>
                <a:gd name="T20" fmla="*/ 206 w 675"/>
                <a:gd name="T21" fmla="*/ 121 h 135"/>
                <a:gd name="T22" fmla="*/ 156 w 675"/>
                <a:gd name="T23" fmla="*/ 128 h 135"/>
                <a:gd name="T24" fmla="*/ 114 w 675"/>
                <a:gd name="T25" fmla="*/ 128 h 135"/>
                <a:gd name="T26" fmla="*/ 78 w 675"/>
                <a:gd name="T27" fmla="*/ 135 h 135"/>
                <a:gd name="T28" fmla="*/ 50 w 675"/>
                <a:gd name="T29" fmla="*/ 135 h 135"/>
                <a:gd name="T30" fmla="*/ 21 w 675"/>
                <a:gd name="T31" fmla="*/ 135 h 135"/>
                <a:gd name="T32" fmla="*/ 0 w 675"/>
                <a:gd name="T33" fmla="*/ 135 h 135"/>
                <a:gd name="T34" fmla="*/ 0 w 675"/>
                <a:gd name="T35" fmla="*/ 71 h 135"/>
                <a:gd name="T36" fmla="*/ 114 w 675"/>
                <a:gd name="T37" fmla="*/ 64 h 135"/>
                <a:gd name="T38" fmla="*/ 227 w 675"/>
                <a:gd name="T39" fmla="*/ 50 h 135"/>
                <a:gd name="T40" fmla="*/ 327 w 675"/>
                <a:gd name="T41" fmla="*/ 36 h 135"/>
                <a:gd name="T42" fmla="*/ 412 w 675"/>
                <a:gd name="T43" fmla="*/ 29 h 135"/>
                <a:gd name="T44" fmla="*/ 497 w 675"/>
                <a:gd name="T45" fmla="*/ 22 h 135"/>
                <a:gd name="T46" fmla="*/ 561 w 675"/>
                <a:gd name="T47" fmla="*/ 14 h 135"/>
                <a:gd name="T48" fmla="*/ 625 w 675"/>
                <a:gd name="T49" fmla="*/ 7 h 135"/>
                <a:gd name="T50" fmla="*/ 675 w 675"/>
                <a:gd name="T51" fmla="*/ 0 h 135"/>
                <a:gd name="T52" fmla="*/ 675 w 675"/>
                <a:gd name="T53" fmla="*/ 64 h 135"/>
                <a:gd name="T54" fmla="*/ 675 w 675"/>
                <a:gd name="T55" fmla="*/ 6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75" h="135">
                  <a:moveTo>
                    <a:pt x="675" y="64"/>
                  </a:moveTo>
                  <a:lnTo>
                    <a:pt x="639" y="71"/>
                  </a:lnTo>
                  <a:lnTo>
                    <a:pt x="604" y="71"/>
                  </a:lnTo>
                  <a:lnTo>
                    <a:pt x="561" y="78"/>
                  </a:lnTo>
                  <a:lnTo>
                    <a:pt x="519" y="85"/>
                  </a:lnTo>
                  <a:lnTo>
                    <a:pt x="469" y="85"/>
                  </a:lnTo>
                  <a:lnTo>
                    <a:pt x="419" y="92"/>
                  </a:lnTo>
                  <a:lnTo>
                    <a:pt x="369" y="99"/>
                  </a:lnTo>
                  <a:lnTo>
                    <a:pt x="312" y="107"/>
                  </a:lnTo>
                  <a:lnTo>
                    <a:pt x="256" y="114"/>
                  </a:lnTo>
                  <a:lnTo>
                    <a:pt x="206" y="121"/>
                  </a:lnTo>
                  <a:lnTo>
                    <a:pt x="156" y="128"/>
                  </a:lnTo>
                  <a:lnTo>
                    <a:pt x="114" y="128"/>
                  </a:lnTo>
                  <a:lnTo>
                    <a:pt x="78" y="135"/>
                  </a:lnTo>
                  <a:lnTo>
                    <a:pt x="50" y="135"/>
                  </a:lnTo>
                  <a:lnTo>
                    <a:pt x="21" y="135"/>
                  </a:lnTo>
                  <a:lnTo>
                    <a:pt x="0" y="135"/>
                  </a:lnTo>
                  <a:lnTo>
                    <a:pt x="0" y="71"/>
                  </a:lnTo>
                  <a:lnTo>
                    <a:pt x="114" y="64"/>
                  </a:lnTo>
                  <a:lnTo>
                    <a:pt x="227" y="50"/>
                  </a:lnTo>
                  <a:lnTo>
                    <a:pt x="327" y="36"/>
                  </a:lnTo>
                  <a:lnTo>
                    <a:pt x="412" y="29"/>
                  </a:lnTo>
                  <a:lnTo>
                    <a:pt x="497" y="22"/>
                  </a:lnTo>
                  <a:lnTo>
                    <a:pt x="561" y="14"/>
                  </a:lnTo>
                  <a:lnTo>
                    <a:pt x="625" y="7"/>
                  </a:lnTo>
                  <a:lnTo>
                    <a:pt x="675" y="0"/>
                  </a:lnTo>
                  <a:lnTo>
                    <a:pt x="675" y="64"/>
                  </a:lnTo>
                </a:path>
              </a:pathLst>
            </a:custGeom>
            <a:solidFill>
              <a:srgbClr val="00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2006" name="组合 43029"/>
          <p:cNvGrpSpPr>
            <a:grpSpLocks/>
          </p:cNvGrpSpPr>
          <p:nvPr/>
        </p:nvGrpSpPr>
        <p:grpSpPr bwMode="auto">
          <a:xfrm>
            <a:off x="6443663" y="4652963"/>
            <a:ext cx="1095375" cy="1655762"/>
            <a:chOff x="0" y="0"/>
            <a:chExt cx="1393" cy="1439"/>
          </a:xfrm>
        </p:grpSpPr>
        <p:sp>
          <p:nvSpPr>
            <p:cNvPr id="42007" name="任意多边形 43030"/>
            <p:cNvSpPr>
              <a:spLocks noChangeArrowheads="1"/>
            </p:cNvSpPr>
            <p:nvPr/>
          </p:nvSpPr>
          <p:spPr bwMode="auto">
            <a:xfrm>
              <a:off x="0" y="440"/>
              <a:ext cx="234" cy="637"/>
            </a:xfrm>
            <a:custGeom>
              <a:avLst/>
              <a:gdLst>
                <a:gd name="T0" fmla="*/ 21 w 234"/>
                <a:gd name="T1" fmla="*/ 92 h 637"/>
                <a:gd name="T2" fmla="*/ 7 w 234"/>
                <a:gd name="T3" fmla="*/ 63 h 637"/>
                <a:gd name="T4" fmla="*/ 0 w 234"/>
                <a:gd name="T5" fmla="*/ 35 h 637"/>
                <a:gd name="T6" fmla="*/ 0 w 234"/>
                <a:gd name="T7" fmla="*/ 21 h 637"/>
                <a:gd name="T8" fmla="*/ 7 w 234"/>
                <a:gd name="T9" fmla="*/ 14 h 637"/>
                <a:gd name="T10" fmla="*/ 14 w 234"/>
                <a:gd name="T11" fmla="*/ 7 h 637"/>
                <a:gd name="T12" fmla="*/ 28 w 234"/>
                <a:gd name="T13" fmla="*/ 0 h 637"/>
                <a:gd name="T14" fmla="*/ 43 w 234"/>
                <a:gd name="T15" fmla="*/ 0 h 637"/>
                <a:gd name="T16" fmla="*/ 57 w 234"/>
                <a:gd name="T17" fmla="*/ 0 h 637"/>
                <a:gd name="T18" fmla="*/ 78 w 234"/>
                <a:gd name="T19" fmla="*/ 7 h 637"/>
                <a:gd name="T20" fmla="*/ 92 w 234"/>
                <a:gd name="T21" fmla="*/ 14 h 637"/>
                <a:gd name="T22" fmla="*/ 107 w 234"/>
                <a:gd name="T23" fmla="*/ 14 h 637"/>
                <a:gd name="T24" fmla="*/ 128 w 234"/>
                <a:gd name="T25" fmla="*/ 21 h 637"/>
                <a:gd name="T26" fmla="*/ 156 w 234"/>
                <a:gd name="T27" fmla="*/ 21 h 637"/>
                <a:gd name="T28" fmla="*/ 163 w 234"/>
                <a:gd name="T29" fmla="*/ 85 h 637"/>
                <a:gd name="T30" fmla="*/ 171 w 234"/>
                <a:gd name="T31" fmla="*/ 148 h 637"/>
                <a:gd name="T32" fmla="*/ 178 w 234"/>
                <a:gd name="T33" fmla="*/ 198 h 637"/>
                <a:gd name="T34" fmla="*/ 185 w 234"/>
                <a:gd name="T35" fmla="*/ 255 h 637"/>
                <a:gd name="T36" fmla="*/ 192 w 234"/>
                <a:gd name="T37" fmla="*/ 304 h 637"/>
                <a:gd name="T38" fmla="*/ 199 w 234"/>
                <a:gd name="T39" fmla="*/ 347 h 637"/>
                <a:gd name="T40" fmla="*/ 206 w 234"/>
                <a:gd name="T41" fmla="*/ 389 h 637"/>
                <a:gd name="T42" fmla="*/ 206 w 234"/>
                <a:gd name="T43" fmla="*/ 425 h 637"/>
                <a:gd name="T44" fmla="*/ 213 w 234"/>
                <a:gd name="T45" fmla="*/ 460 h 637"/>
                <a:gd name="T46" fmla="*/ 220 w 234"/>
                <a:gd name="T47" fmla="*/ 489 h 637"/>
                <a:gd name="T48" fmla="*/ 220 w 234"/>
                <a:gd name="T49" fmla="*/ 517 h 637"/>
                <a:gd name="T50" fmla="*/ 227 w 234"/>
                <a:gd name="T51" fmla="*/ 538 h 637"/>
                <a:gd name="T52" fmla="*/ 227 w 234"/>
                <a:gd name="T53" fmla="*/ 552 h 637"/>
                <a:gd name="T54" fmla="*/ 227 w 234"/>
                <a:gd name="T55" fmla="*/ 566 h 637"/>
                <a:gd name="T56" fmla="*/ 234 w 234"/>
                <a:gd name="T57" fmla="*/ 574 h 637"/>
                <a:gd name="T58" fmla="*/ 234 w 234"/>
                <a:gd name="T59" fmla="*/ 581 h 637"/>
                <a:gd name="T60" fmla="*/ 234 w 234"/>
                <a:gd name="T61" fmla="*/ 602 h 637"/>
                <a:gd name="T62" fmla="*/ 227 w 234"/>
                <a:gd name="T63" fmla="*/ 616 h 637"/>
                <a:gd name="T64" fmla="*/ 227 w 234"/>
                <a:gd name="T65" fmla="*/ 623 h 637"/>
                <a:gd name="T66" fmla="*/ 220 w 234"/>
                <a:gd name="T67" fmla="*/ 630 h 637"/>
                <a:gd name="T68" fmla="*/ 199 w 234"/>
                <a:gd name="T69" fmla="*/ 637 h 637"/>
                <a:gd name="T70" fmla="*/ 192 w 234"/>
                <a:gd name="T71" fmla="*/ 637 h 637"/>
                <a:gd name="T72" fmla="*/ 192 w 234"/>
                <a:gd name="T73" fmla="*/ 637 h 637"/>
                <a:gd name="T74" fmla="*/ 185 w 234"/>
                <a:gd name="T75" fmla="*/ 637 h 637"/>
                <a:gd name="T76" fmla="*/ 178 w 234"/>
                <a:gd name="T77" fmla="*/ 623 h 637"/>
                <a:gd name="T78" fmla="*/ 171 w 234"/>
                <a:gd name="T79" fmla="*/ 609 h 637"/>
                <a:gd name="T80" fmla="*/ 163 w 234"/>
                <a:gd name="T81" fmla="*/ 588 h 637"/>
                <a:gd name="T82" fmla="*/ 156 w 234"/>
                <a:gd name="T83" fmla="*/ 574 h 637"/>
                <a:gd name="T84" fmla="*/ 149 w 234"/>
                <a:gd name="T85" fmla="*/ 559 h 637"/>
                <a:gd name="T86" fmla="*/ 142 w 234"/>
                <a:gd name="T87" fmla="*/ 531 h 637"/>
                <a:gd name="T88" fmla="*/ 135 w 234"/>
                <a:gd name="T89" fmla="*/ 503 h 637"/>
                <a:gd name="T90" fmla="*/ 121 w 234"/>
                <a:gd name="T91" fmla="*/ 467 h 637"/>
                <a:gd name="T92" fmla="*/ 114 w 234"/>
                <a:gd name="T93" fmla="*/ 425 h 637"/>
                <a:gd name="T94" fmla="*/ 107 w 234"/>
                <a:gd name="T95" fmla="*/ 382 h 637"/>
                <a:gd name="T96" fmla="*/ 92 w 234"/>
                <a:gd name="T97" fmla="*/ 333 h 637"/>
                <a:gd name="T98" fmla="*/ 85 w 234"/>
                <a:gd name="T99" fmla="*/ 276 h 637"/>
                <a:gd name="T100" fmla="*/ 71 w 234"/>
                <a:gd name="T101" fmla="*/ 233 h 637"/>
                <a:gd name="T102" fmla="*/ 64 w 234"/>
                <a:gd name="T103" fmla="*/ 198 h 637"/>
                <a:gd name="T104" fmla="*/ 57 w 234"/>
                <a:gd name="T105" fmla="*/ 163 h 637"/>
                <a:gd name="T106" fmla="*/ 50 w 234"/>
                <a:gd name="T107" fmla="*/ 134 h 637"/>
                <a:gd name="T108" fmla="*/ 36 w 234"/>
                <a:gd name="T109" fmla="*/ 113 h 637"/>
                <a:gd name="T110" fmla="*/ 28 w 234"/>
                <a:gd name="T111" fmla="*/ 99 h 637"/>
                <a:gd name="T112" fmla="*/ 21 w 234"/>
                <a:gd name="T113" fmla="*/ 92 h 637"/>
                <a:gd name="T114" fmla="*/ 21 w 234"/>
                <a:gd name="T115" fmla="*/ 92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34" h="637">
                  <a:moveTo>
                    <a:pt x="21" y="92"/>
                  </a:moveTo>
                  <a:lnTo>
                    <a:pt x="7" y="63"/>
                  </a:lnTo>
                  <a:lnTo>
                    <a:pt x="0" y="35"/>
                  </a:lnTo>
                  <a:lnTo>
                    <a:pt x="0" y="21"/>
                  </a:lnTo>
                  <a:lnTo>
                    <a:pt x="7" y="14"/>
                  </a:lnTo>
                  <a:lnTo>
                    <a:pt x="14" y="7"/>
                  </a:lnTo>
                  <a:lnTo>
                    <a:pt x="28" y="0"/>
                  </a:lnTo>
                  <a:lnTo>
                    <a:pt x="43" y="0"/>
                  </a:lnTo>
                  <a:lnTo>
                    <a:pt x="57" y="0"/>
                  </a:lnTo>
                  <a:lnTo>
                    <a:pt x="78" y="7"/>
                  </a:lnTo>
                  <a:lnTo>
                    <a:pt x="92" y="14"/>
                  </a:lnTo>
                  <a:lnTo>
                    <a:pt x="107" y="14"/>
                  </a:lnTo>
                  <a:lnTo>
                    <a:pt x="128" y="21"/>
                  </a:lnTo>
                  <a:lnTo>
                    <a:pt x="156" y="21"/>
                  </a:lnTo>
                  <a:lnTo>
                    <a:pt x="163" y="85"/>
                  </a:lnTo>
                  <a:lnTo>
                    <a:pt x="171" y="148"/>
                  </a:lnTo>
                  <a:lnTo>
                    <a:pt x="178" y="198"/>
                  </a:lnTo>
                  <a:lnTo>
                    <a:pt x="185" y="255"/>
                  </a:lnTo>
                  <a:lnTo>
                    <a:pt x="192" y="304"/>
                  </a:lnTo>
                  <a:lnTo>
                    <a:pt x="199" y="347"/>
                  </a:lnTo>
                  <a:lnTo>
                    <a:pt x="206" y="389"/>
                  </a:lnTo>
                  <a:lnTo>
                    <a:pt x="206" y="425"/>
                  </a:lnTo>
                  <a:lnTo>
                    <a:pt x="213" y="460"/>
                  </a:lnTo>
                  <a:lnTo>
                    <a:pt x="220" y="489"/>
                  </a:lnTo>
                  <a:lnTo>
                    <a:pt x="220" y="517"/>
                  </a:lnTo>
                  <a:lnTo>
                    <a:pt x="227" y="538"/>
                  </a:lnTo>
                  <a:lnTo>
                    <a:pt x="227" y="552"/>
                  </a:lnTo>
                  <a:lnTo>
                    <a:pt x="227" y="566"/>
                  </a:lnTo>
                  <a:lnTo>
                    <a:pt x="234" y="574"/>
                  </a:lnTo>
                  <a:lnTo>
                    <a:pt x="234" y="581"/>
                  </a:lnTo>
                  <a:lnTo>
                    <a:pt x="234" y="602"/>
                  </a:lnTo>
                  <a:lnTo>
                    <a:pt x="227" y="616"/>
                  </a:lnTo>
                  <a:lnTo>
                    <a:pt x="227" y="623"/>
                  </a:lnTo>
                  <a:lnTo>
                    <a:pt x="220" y="630"/>
                  </a:lnTo>
                  <a:lnTo>
                    <a:pt x="199" y="637"/>
                  </a:lnTo>
                  <a:lnTo>
                    <a:pt x="192" y="637"/>
                  </a:lnTo>
                  <a:lnTo>
                    <a:pt x="185" y="637"/>
                  </a:lnTo>
                  <a:lnTo>
                    <a:pt x="178" y="623"/>
                  </a:lnTo>
                  <a:lnTo>
                    <a:pt x="171" y="609"/>
                  </a:lnTo>
                  <a:lnTo>
                    <a:pt x="163" y="588"/>
                  </a:lnTo>
                  <a:lnTo>
                    <a:pt x="156" y="574"/>
                  </a:lnTo>
                  <a:lnTo>
                    <a:pt x="149" y="559"/>
                  </a:lnTo>
                  <a:lnTo>
                    <a:pt x="142" y="531"/>
                  </a:lnTo>
                  <a:lnTo>
                    <a:pt x="135" y="503"/>
                  </a:lnTo>
                  <a:lnTo>
                    <a:pt x="121" y="467"/>
                  </a:lnTo>
                  <a:lnTo>
                    <a:pt x="114" y="425"/>
                  </a:lnTo>
                  <a:lnTo>
                    <a:pt x="107" y="382"/>
                  </a:lnTo>
                  <a:lnTo>
                    <a:pt x="92" y="333"/>
                  </a:lnTo>
                  <a:lnTo>
                    <a:pt x="85" y="276"/>
                  </a:lnTo>
                  <a:lnTo>
                    <a:pt x="71" y="233"/>
                  </a:lnTo>
                  <a:lnTo>
                    <a:pt x="64" y="198"/>
                  </a:lnTo>
                  <a:lnTo>
                    <a:pt x="57" y="163"/>
                  </a:lnTo>
                  <a:lnTo>
                    <a:pt x="50" y="134"/>
                  </a:lnTo>
                  <a:lnTo>
                    <a:pt x="36" y="113"/>
                  </a:lnTo>
                  <a:lnTo>
                    <a:pt x="28" y="99"/>
                  </a:lnTo>
                  <a:lnTo>
                    <a:pt x="21" y="92"/>
                  </a:lnTo>
                </a:path>
              </a:pathLst>
            </a:custGeom>
            <a:solidFill>
              <a:srgbClr val="00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8" name="任意多边形 43031"/>
            <p:cNvSpPr>
              <a:spLocks noChangeArrowheads="1"/>
            </p:cNvSpPr>
            <p:nvPr/>
          </p:nvSpPr>
          <p:spPr bwMode="auto">
            <a:xfrm>
              <a:off x="92" y="333"/>
              <a:ext cx="1031" cy="716"/>
            </a:xfrm>
            <a:custGeom>
              <a:avLst/>
              <a:gdLst>
                <a:gd name="T0" fmla="*/ 917 w 1031"/>
                <a:gd name="T1" fmla="*/ 433 h 716"/>
                <a:gd name="T2" fmla="*/ 903 w 1031"/>
                <a:gd name="T3" fmla="*/ 518 h 716"/>
                <a:gd name="T4" fmla="*/ 881 w 1031"/>
                <a:gd name="T5" fmla="*/ 581 h 716"/>
                <a:gd name="T6" fmla="*/ 867 w 1031"/>
                <a:gd name="T7" fmla="*/ 631 h 716"/>
                <a:gd name="T8" fmla="*/ 839 w 1031"/>
                <a:gd name="T9" fmla="*/ 681 h 716"/>
                <a:gd name="T10" fmla="*/ 818 w 1031"/>
                <a:gd name="T11" fmla="*/ 716 h 716"/>
                <a:gd name="T12" fmla="*/ 789 w 1031"/>
                <a:gd name="T13" fmla="*/ 716 h 716"/>
                <a:gd name="T14" fmla="*/ 754 w 1031"/>
                <a:gd name="T15" fmla="*/ 695 h 716"/>
                <a:gd name="T16" fmla="*/ 704 w 1031"/>
                <a:gd name="T17" fmla="*/ 645 h 716"/>
                <a:gd name="T18" fmla="*/ 675 w 1031"/>
                <a:gd name="T19" fmla="*/ 610 h 716"/>
                <a:gd name="T20" fmla="*/ 704 w 1031"/>
                <a:gd name="T21" fmla="*/ 596 h 716"/>
                <a:gd name="T22" fmla="*/ 739 w 1031"/>
                <a:gd name="T23" fmla="*/ 581 h 716"/>
                <a:gd name="T24" fmla="*/ 761 w 1031"/>
                <a:gd name="T25" fmla="*/ 560 h 716"/>
                <a:gd name="T26" fmla="*/ 775 w 1031"/>
                <a:gd name="T27" fmla="*/ 525 h 716"/>
                <a:gd name="T28" fmla="*/ 789 w 1031"/>
                <a:gd name="T29" fmla="*/ 475 h 716"/>
                <a:gd name="T30" fmla="*/ 803 w 1031"/>
                <a:gd name="T31" fmla="*/ 411 h 716"/>
                <a:gd name="T32" fmla="*/ 818 w 1031"/>
                <a:gd name="T33" fmla="*/ 340 h 716"/>
                <a:gd name="T34" fmla="*/ 832 w 1031"/>
                <a:gd name="T35" fmla="*/ 277 h 716"/>
                <a:gd name="T36" fmla="*/ 839 w 1031"/>
                <a:gd name="T37" fmla="*/ 220 h 716"/>
                <a:gd name="T38" fmla="*/ 839 w 1031"/>
                <a:gd name="T39" fmla="*/ 184 h 716"/>
                <a:gd name="T40" fmla="*/ 839 w 1031"/>
                <a:gd name="T41" fmla="*/ 149 h 716"/>
                <a:gd name="T42" fmla="*/ 825 w 1031"/>
                <a:gd name="T43" fmla="*/ 121 h 716"/>
                <a:gd name="T44" fmla="*/ 789 w 1031"/>
                <a:gd name="T45" fmla="*/ 114 h 716"/>
                <a:gd name="T46" fmla="*/ 739 w 1031"/>
                <a:gd name="T47" fmla="*/ 107 h 716"/>
                <a:gd name="T48" fmla="*/ 697 w 1031"/>
                <a:gd name="T49" fmla="*/ 114 h 716"/>
                <a:gd name="T50" fmla="*/ 604 w 1031"/>
                <a:gd name="T51" fmla="*/ 128 h 716"/>
                <a:gd name="T52" fmla="*/ 434 w 1031"/>
                <a:gd name="T53" fmla="*/ 142 h 716"/>
                <a:gd name="T54" fmla="*/ 285 w 1031"/>
                <a:gd name="T55" fmla="*/ 163 h 716"/>
                <a:gd name="T56" fmla="*/ 192 w 1031"/>
                <a:gd name="T57" fmla="*/ 170 h 716"/>
                <a:gd name="T58" fmla="*/ 107 w 1031"/>
                <a:gd name="T59" fmla="*/ 177 h 716"/>
                <a:gd name="T60" fmla="*/ 36 w 1031"/>
                <a:gd name="T61" fmla="*/ 184 h 716"/>
                <a:gd name="T62" fmla="*/ 0 w 1031"/>
                <a:gd name="T63" fmla="*/ 128 h 716"/>
                <a:gd name="T64" fmla="*/ 142 w 1031"/>
                <a:gd name="T65" fmla="*/ 114 h 716"/>
                <a:gd name="T66" fmla="*/ 228 w 1031"/>
                <a:gd name="T67" fmla="*/ 107 h 716"/>
                <a:gd name="T68" fmla="*/ 327 w 1031"/>
                <a:gd name="T69" fmla="*/ 92 h 716"/>
                <a:gd name="T70" fmla="*/ 420 w 1031"/>
                <a:gd name="T71" fmla="*/ 85 h 716"/>
                <a:gd name="T72" fmla="*/ 505 w 1031"/>
                <a:gd name="T73" fmla="*/ 71 h 716"/>
                <a:gd name="T74" fmla="*/ 647 w 1031"/>
                <a:gd name="T75" fmla="*/ 50 h 716"/>
                <a:gd name="T76" fmla="*/ 746 w 1031"/>
                <a:gd name="T77" fmla="*/ 36 h 716"/>
                <a:gd name="T78" fmla="*/ 796 w 1031"/>
                <a:gd name="T79" fmla="*/ 14 h 716"/>
                <a:gd name="T80" fmla="*/ 839 w 1031"/>
                <a:gd name="T81" fmla="*/ 0 h 716"/>
                <a:gd name="T82" fmla="*/ 874 w 1031"/>
                <a:gd name="T83" fmla="*/ 14 h 716"/>
                <a:gd name="T84" fmla="*/ 924 w 1031"/>
                <a:gd name="T85" fmla="*/ 43 h 716"/>
                <a:gd name="T86" fmla="*/ 995 w 1031"/>
                <a:gd name="T87" fmla="*/ 78 h 716"/>
                <a:gd name="T88" fmla="*/ 1031 w 1031"/>
                <a:gd name="T89" fmla="*/ 107 h 716"/>
                <a:gd name="T90" fmla="*/ 1024 w 1031"/>
                <a:gd name="T91" fmla="*/ 135 h 716"/>
                <a:gd name="T92" fmla="*/ 1002 w 1031"/>
                <a:gd name="T93" fmla="*/ 163 h 716"/>
                <a:gd name="T94" fmla="*/ 988 w 1031"/>
                <a:gd name="T95" fmla="*/ 206 h 716"/>
                <a:gd name="T96" fmla="*/ 967 w 1031"/>
                <a:gd name="T97" fmla="*/ 262 h 716"/>
                <a:gd name="T98" fmla="*/ 945 w 1031"/>
                <a:gd name="T99" fmla="*/ 340 h 716"/>
                <a:gd name="T100" fmla="*/ 931 w 1031"/>
                <a:gd name="T101" fmla="*/ 390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31" h="716">
                  <a:moveTo>
                    <a:pt x="931" y="390"/>
                  </a:moveTo>
                  <a:lnTo>
                    <a:pt x="917" y="433"/>
                  </a:lnTo>
                  <a:lnTo>
                    <a:pt x="910" y="475"/>
                  </a:lnTo>
                  <a:lnTo>
                    <a:pt x="903" y="518"/>
                  </a:lnTo>
                  <a:lnTo>
                    <a:pt x="889" y="553"/>
                  </a:lnTo>
                  <a:lnTo>
                    <a:pt x="881" y="581"/>
                  </a:lnTo>
                  <a:lnTo>
                    <a:pt x="874" y="610"/>
                  </a:lnTo>
                  <a:lnTo>
                    <a:pt x="867" y="631"/>
                  </a:lnTo>
                  <a:lnTo>
                    <a:pt x="860" y="645"/>
                  </a:lnTo>
                  <a:lnTo>
                    <a:pt x="839" y="681"/>
                  </a:lnTo>
                  <a:lnTo>
                    <a:pt x="832" y="702"/>
                  </a:lnTo>
                  <a:lnTo>
                    <a:pt x="818" y="716"/>
                  </a:lnTo>
                  <a:lnTo>
                    <a:pt x="803" y="716"/>
                  </a:lnTo>
                  <a:lnTo>
                    <a:pt x="789" y="716"/>
                  </a:lnTo>
                  <a:lnTo>
                    <a:pt x="768" y="709"/>
                  </a:lnTo>
                  <a:lnTo>
                    <a:pt x="754" y="695"/>
                  </a:lnTo>
                  <a:lnTo>
                    <a:pt x="725" y="666"/>
                  </a:lnTo>
                  <a:lnTo>
                    <a:pt x="704" y="645"/>
                  </a:lnTo>
                  <a:lnTo>
                    <a:pt x="690" y="631"/>
                  </a:lnTo>
                  <a:lnTo>
                    <a:pt x="675" y="610"/>
                  </a:lnTo>
                  <a:lnTo>
                    <a:pt x="675" y="596"/>
                  </a:lnTo>
                  <a:lnTo>
                    <a:pt x="704" y="596"/>
                  </a:lnTo>
                  <a:lnTo>
                    <a:pt x="725" y="588"/>
                  </a:lnTo>
                  <a:lnTo>
                    <a:pt x="739" y="581"/>
                  </a:lnTo>
                  <a:lnTo>
                    <a:pt x="754" y="567"/>
                  </a:lnTo>
                  <a:lnTo>
                    <a:pt x="761" y="560"/>
                  </a:lnTo>
                  <a:lnTo>
                    <a:pt x="768" y="546"/>
                  </a:lnTo>
                  <a:lnTo>
                    <a:pt x="775" y="525"/>
                  </a:lnTo>
                  <a:lnTo>
                    <a:pt x="782" y="503"/>
                  </a:lnTo>
                  <a:lnTo>
                    <a:pt x="789" y="475"/>
                  </a:lnTo>
                  <a:lnTo>
                    <a:pt x="796" y="447"/>
                  </a:lnTo>
                  <a:lnTo>
                    <a:pt x="803" y="411"/>
                  </a:lnTo>
                  <a:lnTo>
                    <a:pt x="810" y="376"/>
                  </a:lnTo>
                  <a:lnTo>
                    <a:pt x="818" y="340"/>
                  </a:lnTo>
                  <a:lnTo>
                    <a:pt x="825" y="305"/>
                  </a:lnTo>
                  <a:lnTo>
                    <a:pt x="832" y="277"/>
                  </a:lnTo>
                  <a:lnTo>
                    <a:pt x="839" y="248"/>
                  </a:lnTo>
                  <a:lnTo>
                    <a:pt x="839" y="220"/>
                  </a:lnTo>
                  <a:lnTo>
                    <a:pt x="839" y="199"/>
                  </a:lnTo>
                  <a:lnTo>
                    <a:pt x="839" y="184"/>
                  </a:lnTo>
                  <a:lnTo>
                    <a:pt x="839" y="170"/>
                  </a:lnTo>
                  <a:lnTo>
                    <a:pt x="839" y="149"/>
                  </a:lnTo>
                  <a:lnTo>
                    <a:pt x="839" y="135"/>
                  </a:lnTo>
                  <a:lnTo>
                    <a:pt x="825" y="121"/>
                  </a:lnTo>
                  <a:lnTo>
                    <a:pt x="810" y="114"/>
                  </a:lnTo>
                  <a:lnTo>
                    <a:pt x="789" y="114"/>
                  </a:lnTo>
                  <a:lnTo>
                    <a:pt x="761" y="107"/>
                  </a:lnTo>
                  <a:lnTo>
                    <a:pt x="739" y="107"/>
                  </a:lnTo>
                  <a:lnTo>
                    <a:pt x="718" y="114"/>
                  </a:lnTo>
                  <a:lnTo>
                    <a:pt x="697" y="114"/>
                  </a:lnTo>
                  <a:lnTo>
                    <a:pt x="668" y="114"/>
                  </a:lnTo>
                  <a:lnTo>
                    <a:pt x="604" y="128"/>
                  </a:lnTo>
                  <a:lnTo>
                    <a:pt x="526" y="135"/>
                  </a:lnTo>
                  <a:lnTo>
                    <a:pt x="434" y="142"/>
                  </a:lnTo>
                  <a:lnTo>
                    <a:pt x="341" y="156"/>
                  </a:lnTo>
                  <a:lnTo>
                    <a:pt x="285" y="163"/>
                  </a:lnTo>
                  <a:lnTo>
                    <a:pt x="235" y="170"/>
                  </a:lnTo>
                  <a:lnTo>
                    <a:pt x="192" y="170"/>
                  </a:lnTo>
                  <a:lnTo>
                    <a:pt x="142" y="177"/>
                  </a:lnTo>
                  <a:lnTo>
                    <a:pt x="107" y="177"/>
                  </a:lnTo>
                  <a:lnTo>
                    <a:pt x="71" y="184"/>
                  </a:lnTo>
                  <a:lnTo>
                    <a:pt x="36" y="184"/>
                  </a:lnTo>
                  <a:lnTo>
                    <a:pt x="0" y="184"/>
                  </a:lnTo>
                  <a:lnTo>
                    <a:pt x="0" y="128"/>
                  </a:lnTo>
                  <a:lnTo>
                    <a:pt x="64" y="121"/>
                  </a:lnTo>
                  <a:lnTo>
                    <a:pt x="142" y="114"/>
                  </a:lnTo>
                  <a:lnTo>
                    <a:pt x="185" y="114"/>
                  </a:lnTo>
                  <a:lnTo>
                    <a:pt x="228" y="107"/>
                  </a:lnTo>
                  <a:lnTo>
                    <a:pt x="270" y="99"/>
                  </a:lnTo>
                  <a:lnTo>
                    <a:pt x="327" y="92"/>
                  </a:lnTo>
                  <a:lnTo>
                    <a:pt x="377" y="92"/>
                  </a:lnTo>
                  <a:lnTo>
                    <a:pt x="420" y="85"/>
                  </a:lnTo>
                  <a:lnTo>
                    <a:pt x="462" y="78"/>
                  </a:lnTo>
                  <a:lnTo>
                    <a:pt x="505" y="71"/>
                  </a:lnTo>
                  <a:lnTo>
                    <a:pt x="583" y="64"/>
                  </a:lnTo>
                  <a:lnTo>
                    <a:pt x="647" y="50"/>
                  </a:lnTo>
                  <a:lnTo>
                    <a:pt x="697" y="43"/>
                  </a:lnTo>
                  <a:lnTo>
                    <a:pt x="746" y="36"/>
                  </a:lnTo>
                  <a:lnTo>
                    <a:pt x="775" y="21"/>
                  </a:lnTo>
                  <a:lnTo>
                    <a:pt x="796" y="14"/>
                  </a:lnTo>
                  <a:lnTo>
                    <a:pt x="825" y="0"/>
                  </a:lnTo>
                  <a:lnTo>
                    <a:pt x="839" y="0"/>
                  </a:lnTo>
                  <a:lnTo>
                    <a:pt x="860" y="7"/>
                  </a:lnTo>
                  <a:lnTo>
                    <a:pt x="874" y="14"/>
                  </a:lnTo>
                  <a:lnTo>
                    <a:pt x="896" y="21"/>
                  </a:lnTo>
                  <a:lnTo>
                    <a:pt x="924" y="43"/>
                  </a:lnTo>
                  <a:lnTo>
                    <a:pt x="960" y="57"/>
                  </a:lnTo>
                  <a:lnTo>
                    <a:pt x="995" y="78"/>
                  </a:lnTo>
                  <a:lnTo>
                    <a:pt x="1016" y="92"/>
                  </a:lnTo>
                  <a:lnTo>
                    <a:pt x="1031" y="107"/>
                  </a:lnTo>
                  <a:lnTo>
                    <a:pt x="1031" y="114"/>
                  </a:lnTo>
                  <a:lnTo>
                    <a:pt x="1024" y="135"/>
                  </a:lnTo>
                  <a:lnTo>
                    <a:pt x="1009" y="156"/>
                  </a:lnTo>
                  <a:lnTo>
                    <a:pt x="1002" y="163"/>
                  </a:lnTo>
                  <a:lnTo>
                    <a:pt x="995" y="184"/>
                  </a:lnTo>
                  <a:lnTo>
                    <a:pt x="988" y="206"/>
                  </a:lnTo>
                  <a:lnTo>
                    <a:pt x="974" y="227"/>
                  </a:lnTo>
                  <a:lnTo>
                    <a:pt x="967" y="262"/>
                  </a:lnTo>
                  <a:lnTo>
                    <a:pt x="953" y="298"/>
                  </a:lnTo>
                  <a:lnTo>
                    <a:pt x="945" y="340"/>
                  </a:lnTo>
                  <a:lnTo>
                    <a:pt x="931" y="390"/>
                  </a:lnTo>
                </a:path>
              </a:pathLst>
            </a:custGeom>
            <a:solidFill>
              <a:srgbClr val="00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09" name="任意多边形 43032"/>
            <p:cNvSpPr>
              <a:spLocks noChangeArrowheads="1"/>
            </p:cNvSpPr>
            <p:nvPr/>
          </p:nvSpPr>
          <p:spPr bwMode="auto">
            <a:xfrm>
              <a:off x="291" y="638"/>
              <a:ext cx="491" cy="128"/>
            </a:xfrm>
            <a:custGeom>
              <a:avLst/>
              <a:gdLst>
                <a:gd name="T0" fmla="*/ 299 w 491"/>
                <a:gd name="T1" fmla="*/ 92 h 128"/>
                <a:gd name="T2" fmla="*/ 256 w 491"/>
                <a:gd name="T3" fmla="*/ 99 h 128"/>
                <a:gd name="T4" fmla="*/ 213 w 491"/>
                <a:gd name="T5" fmla="*/ 106 h 128"/>
                <a:gd name="T6" fmla="*/ 185 w 491"/>
                <a:gd name="T7" fmla="*/ 113 h 128"/>
                <a:gd name="T8" fmla="*/ 150 w 491"/>
                <a:gd name="T9" fmla="*/ 113 h 128"/>
                <a:gd name="T10" fmla="*/ 128 w 491"/>
                <a:gd name="T11" fmla="*/ 120 h 128"/>
                <a:gd name="T12" fmla="*/ 107 w 491"/>
                <a:gd name="T13" fmla="*/ 120 h 128"/>
                <a:gd name="T14" fmla="*/ 93 w 491"/>
                <a:gd name="T15" fmla="*/ 128 h 128"/>
                <a:gd name="T16" fmla="*/ 78 w 491"/>
                <a:gd name="T17" fmla="*/ 128 h 128"/>
                <a:gd name="T18" fmla="*/ 50 w 491"/>
                <a:gd name="T19" fmla="*/ 120 h 128"/>
                <a:gd name="T20" fmla="*/ 29 w 491"/>
                <a:gd name="T21" fmla="*/ 113 h 128"/>
                <a:gd name="T22" fmla="*/ 15 w 491"/>
                <a:gd name="T23" fmla="*/ 106 h 128"/>
                <a:gd name="T24" fmla="*/ 7 w 491"/>
                <a:gd name="T25" fmla="*/ 99 h 128"/>
                <a:gd name="T26" fmla="*/ 0 w 491"/>
                <a:gd name="T27" fmla="*/ 92 h 128"/>
                <a:gd name="T28" fmla="*/ 0 w 491"/>
                <a:gd name="T29" fmla="*/ 78 h 128"/>
                <a:gd name="T30" fmla="*/ 86 w 491"/>
                <a:gd name="T31" fmla="*/ 57 h 128"/>
                <a:gd name="T32" fmla="*/ 157 w 491"/>
                <a:gd name="T33" fmla="*/ 42 h 128"/>
                <a:gd name="T34" fmla="*/ 221 w 491"/>
                <a:gd name="T35" fmla="*/ 28 h 128"/>
                <a:gd name="T36" fmla="*/ 277 w 491"/>
                <a:gd name="T37" fmla="*/ 21 h 128"/>
                <a:gd name="T38" fmla="*/ 320 w 491"/>
                <a:gd name="T39" fmla="*/ 14 h 128"/>
                <a:gd name="T40" fmla="*/ 356 w 491"/>
                <a:gd name="T41" fmla="*/ 7 h 128"/>
                <a:gd name="T42" fmla="*/ 377 w 491"/>
                <a:gd name="T43" fmla="*/ 0 h 128"/>
                <a:gd name="T44" fmla="*/ 398 w 491"/>
                <a:gd name="T45" fmla="*/ 0 h 128"/>
                <a:gd name="T46" fmla="*/ 427 w 491"/>
                <a:gd name="T47" fmla="*/ 0 h 128"/>
                <a:gd name="T48" fmla="*/ 462 w 491"/>
                <a:gd name="T49" fmla="*/ 7 h 128"/>
                <a:gd name="T50" fmla="*/ 476 w 491"/>
                <a:gd name="T51" fmla="*/ 14 h 128"/>
                <a:gd name="T52" fmla="*/ 484 w 491"/>
                <a:gd name="T53" fmla="*/ 21 h 128"/>
                <a:gd name="T54" fmla="*/ 491 w 491"/>
                <a:gd name="T55" fmla="*/ 28 h 128"/>
                <a:gd name="T56" fmla="*/ 491 w 491"/>
                <a:gd name="T57" fmla="*/ 35 h 128"/>
                <a:gd name="T58" fmla="*/ 484 w 491"/>
                <a:gd name="T59" fmla="*/ 42 h 128"/>
                <a:gd name="T60" fmla="*/ 476 w 491"/>
                <a:gd name="T61" fmla="*/ 50 h 128"/>
                <a:gd name="T62" fmla="*/ 462 w 491"/>
                <a:gd name="T63" fmla="*/ 57 h 128"/>
                <a:gd name="T64" fmla="*/ 441 w 491"/>
                <a:gd name="T65" fmla="*/ 64 h 128"/>
                <a:gd name="T66" fmla="*/ 412 w 491"/>
                <a:gd name="T67" fmla="*/ 71 h 128"/>
                <a:gd name="T68" fmla="*/ 384 w 491"/>
                <a:gd name="T69" fmla="*/ 78 h 128"/>
                <a:gd name="T70" fmla="*/ 341 w 491"/>
                <a:gd name="T71" fmla="*/ 85 h 128"/>
                <a:gd name="T72" fmla="*/ 299 w 491"/>
                <a:gd name="T73" fmla="*/ 92 h 128"/>
                <a:gd name="T74" fmla="*/ 299 w 491"/>
                <a:gd name="T75" fmla="*/ 9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1" h="128">
                  <a:moveTo>
                    <a:pt x="299" y="92"/>
                  </a:moveTo>
                  <a:lnTo>
                    <a:pt x="256" y="99"/>
                  </a:lnTo>
                  <a:lnTo>
                    <a:pt x="213" y="106"/>
                  </a:lnTo>
                  <a:lnTo>
                    <a:pt x="185" y="113"/>
                  </a:lnTo>
                  <a:lnTo>
                    <a:pt x="150" y="113"/>
                  </a:lnTo>
                  <a:lnTo>
                    <a:pt x="128" y="120"/>
                  </a:lnTo>
                  <a:lnTo>
                    <a:pt x="107" y="120"/>
                  </a:lnTo>
                  <a:lnTo>
                    <a:pt x="93" y="128"/>
                  </a:lnTo>
                  <a:lnTo>
                    <a:pt x="78" y="128"/>
                  </a:lnTo>
                  <a:lnTo>
                    <a:pt x="50" y="120"/>
                  </a:lnTo>
                  <a:lnTo>
                    <a:pt x="29" y="113"/>
                  </a:lnTo>
                  <a:lnTo>
                    <a:pt x="15" y="106"/>
                  </a:lnTo>
                  <a:lnTo>
                    <a:pt x="7" y="99"/>
                  </a:lnTo>
                  <a:lnTo>
                    <a:pt x="0" y="92"/>
                  </a:lnTo>
                  <a:lnTo>
                    <a:pt x="0" y="78"/>
                  </a:lnTo>
                  <a:lnTo>
                    <a:pt x="86" y="57"/>
                  </a:lnTo>
                  <a:lnTo>
                    <a:pt x="157" y="42"/>
                  </a:lnTo>
                  <a:lnTo>
                    <a:pt x="221" y="28"/>
                  </a:lnTo>
                  <a:lnTo>
                    <a:pt x="277" y="21"/>
                  </a:lnTo>
                  <a:lnTo>
                    <a:pt x="320" y="14"/>
                  </a:lnTo>
                  <a:lnTo>
                    <a:pt x="356" y="7"/>
                  </a:lnTo>
                  <a:lnTo>
                    <a:pt x="377" y="0"/>
                  </a:lnTo>
                  <a:lnTo>
                    <a:pt x="398" y="0"/>
                  </a:lnTo>
                  <a:lnTo>
                    <a:pt x="427" y="0"/>
                  </a:lnTo>
                  <a:lnTo>
                    <a:pt x="462" y="7"/>
                  </a:lnTo>
                  <a:lnTo>
                    <a:pt x="476" y="14"/>
                  </a:lnTo>
                  <a:lnTo>
                    <a:pt x="484" y="21"/>
                  </a:lnTo>
                  <a:lnTo>
                    <a:pt x="491" y="28"/>
                  </a:lnTo>
                  <a:lnTo>
                    <a:pt x="491" y="35"/>
                  </a:lnTo>
                  <a:lnTo>
                    <a:pt x="484" y="42"/>
                  </a:lnTo>
                  <a:lnTo>
                    <a:pt x="476" y="50"/>
                  </a:lnTo>
                  <a:lnTo>
                    <a:pt x="462" y="57"/>
                  </a:lnTo>
                  <a:lnTo>
                    <a:pt x="441" y="64"/>
                  </a:lnTo>
                  <a:lnTo>
                    <a:pt x="412" y="71"/>
                  </a:lnTo>
                  <a:lnTo>
                    <a:pt x="384" y="78"/>
                  </a:lnTo>
                  <a:lnTo>
                    <a:pt x="341" y="85"/>
                  </a:lnTo>
                  <a:lnTo>
                    <a:pt x="299" y="92"/>
                  </a:lnTo>
                </a:path>
              </a:pathLst>
            </a:custGeom>
            <a:solidFill>
              <a:srgbClr val="00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0" name="任意多边形 43033"/>
            <p:cNvSpPr>
              <a:spLocks noChangeArrowheads="1"/>
            </p:cNvSpPr>
            <p:nvPr/>
          </p:nvSpPr>
          <p:spPr bwMode="auto">
            <a:xfrm>
              <a:off x="419" y="0"/>
              <a:ext cx="974" cy="1439"/>
            </a:xfrm>
            <a:custGeom>
              <a:avLst/>
              <a:gdLst>
                <a:gd name="T0" fmla="*/ 149 w 974"/>
                <a:gd name="T1" fmla="*/ 624 h 1439"/>
                <a:gd name="T2" fmla="*/ 142 w 974"/>
                <a:gd name="T3" fmla="*/ 801 h 1439"/>
                <a:gd name="T4" fmla="*/ 142 w 974"/>
                <a:gd name="T5" fmla="*/ 929 h 1439"/>
                <a:gd name="T6" fmla="*/ 142 w 974"/>
                <a:gd name="T7" fmla="*/ 1113 h 1439"/>
                <a:gd name="T8" fmla="*/ 178 w 974"/>
                <a:gd name="T9" fmla="*/ 1240 h 1439"/>
                <a:gd name="T10" fmla="*/ 256 w 974"/>
                <a:gd name="T11" fmla="*/ 1311 h 1439"/>
                <a:gd name="T12" fmla="*/ 412 w 974"/>
                <a:gd name="T13" fmla="*/ 1333 h 1439"/>
                <a:gd name="T14" fmla="*/ 576 w 974"/>
                <a:gd name="T15" fmla="*/ 1325 h 1439"/>
                <a:gd name="T16" fmla="*/ 725 w 974"/>
                <a:gd name="T17" fmla="*/ 1297 h 1439"/>
                <a:gd name="T18" fmla="*/ 789 w 974"/>
                <a:gd name="T19" fmla="*/ 1262 h 1439"/>
                <a:gd name="T20" fmla="*/ 824 w 974"/>
                <a:gd name="T21" fmla="*/ 1198 h 1439"/>
                <a:gd name="T22" fmla="*/ 846 w 974"/>
                <a:gd name="T23" fmla="*/ 1106 h 1439"/>
                <a:gd name="T24" fmla="*/ 853 w 974"/>
                <a:gd name="T25" fmla="*/ 1021 h 1439"/>
                <a:gd name="T26" fmla="*/ 867 w 974"/>
                <a:gd name="T27" fmla="*/ 978 h 1439"/>
                <a:gd name="T28" fmla="*/ 888 w 974"/>
                <a:gd name="T29" fmla="*/ 971 h 1439"/>
                <a:gd name="T30" fmla="*/ 903 w 974"/>
                <a:gd name="T31" fmla="*/ 992 h 1439"/>
                <a:gd name="T32" fmla="*/ 917 w 974"/>
                <a:gd name="T33" fmla="*/ 1049 h 1439"/>
                <a:gd name="T34" fmla="*/ 931 w 974"/>
                <a:gd name="T35" fmla="*/ 1177 h 1439"/>
                <a:gd name="T36" fmla="*/ 974 w 974"/>
                <a:gd name="T37" fmla="*/ 1297 h 1439"/>
                <a:gd name="T38" fmla="*/ 967 w 974"/>
                <a:gd name="T39" fmla="*/ 1333 h 1439"/>
                <a:gd name="T40" fmla="*/ 931 w 974"/>
                <a:gd name="T41" fmla="*/ 1368 h 1439"/>
                <a:gd name="T42" fmla="*/ 810 w 974"/>
                <a:gd name="T43" fmla="*/ 1410 h 1439"/>
                <a:gd name="T44" fmla="*/ 640 w 974"/>
                <a:gd name="T45" fmla="*/ 1432 h 1439"/>
                <a:gd name="T46" fmla="*/ 398 w 974"/>
                <a:gd name="T47" fmla="*/ 1439 h 1439"/>
                <a:gd name="T48" fmla="*/ 213 w 974"/>
                <a:gd name="T49" fmla="*/ 1403 h 1439"/>
                <a:gd name="T50" fmla="*/ 114 w 974"/>
                <a:gd name="T51" fmla="*/ 1325 h 1439"/>
                <a:gd name="T52" fmla="*/ 57 w 974"/>
                <a:gd name="T53" fmla="*/ 1184 h 1439"/>
                <a:gd name="T54" fmla="*/ 57 w 974"/>
                <a:gd name="T55" fmla="*/ 999 h 1439"/>
                <a:gd name="T56" fmla="*/ 57 w 974"/>
                <a:gd name="T57" fmla="*/ 851 h 1439"/>
                <a:gd name="T58" fmla="*/ 57 w 974"/>
                <a:gd name="T59" fmla="*/ 673 h 1439"/>
                <a:gd name="T60" fmla="*/ 57 w 974"/>
                <a:gd name="T61" fmla="*/ 482 h 1439"/>
                <a:gd name="T62" fmla="*/ 57 w 974"/>
                <a:gd name="T63" fmla="*/ 326 h 1439"/>
                <a:gd name="T64" fmla="*/ 50 w 974"/>
                <a:gd name="T65" fmla="*/ 206 h 1439"/>
                <a:gd name="T66" fmla="*/ 43 w 974"/>
                <a:gd name="T67" fmla="*/ 128 h 1439"/>
                <a:gd name="T68" fmla="*/ 29 w 974"/>
                <a:gd name="T69" fmla="*/ 71 h 1439"/>
                <a:gd name="T70" fmla="*/ 7 w 974"/>
                <a:gd name="T71" fmla="*/ 50 h 1439"/>
                <a:gd name="T72" fmla="*/ 14 w 974"/>
                <a:gd name="T73" fmla="*/ 7 h 1439"/>
                <a:gd name="T74" fmla="*/ 71 w 974"/>
                <a:gd name="T75" fmla="*/ 7 h 1439"/>
                <a:gd name="T76" fmla="*/ 164 w 974"/>
                <a:gd name="T77" fmla="*/ 50 h 1439"/>
                <a:gd name="T78" fmla="*/ 185 w 974"/>
                <a:gd name="T79" fmla="*/ 99 h 1439"/>
                <a:gd name="T80" fmla="*/ 171 w 974"/>
                <a:gd name="T81" fmla="*/ 163 h 1439"/>
                <a:gd name="T82" fmla="*/ 164 w 974"/>
                <a:gd name="T83" fmla="*/ 284 h 1439"/>
                <a:gd name="T84" fmla="*/ 149 w 974"/>
                <a:gd name="T85" fmla="*/ 482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74" h="1439">
                  <a:moveTo>
                    <a:pt x="149" y="482"/>
                  </a:moveTo>
                  <a:lnTo>
                    <a:pt x="149" y="560"/>
                  </a:lnTo>
                  <a:lnTo>
                    <a:pt x="149" y="624"/>
                  </a:lnTo>
                  <a:lnTo>
                    <a:pt x="142" y="688"/>
                  </a:lnTo>
                  <a:lnTo>
                    <a:pt x="142" y="751"/>
                  </a:lnTo>
                  <a:lnTo>
                    <a:pt x="142" y="801"/>
                  </a:lnTo>
                  <a:lnTo>
                    <a:pt x="142" y="851"/>
                  </a:lnTo>
                  <a:lnTo>
                    <a:pt x="142" y="893"/>
                  </a:lnTo>
                  <a:lnTo>
                    <a:pt x="142" y="929"/>
                  </a:lnTo>
                  <a:lnTo>
                    <a:pt x="142" y="992"/>
                  </a:lnTo>
                  <a:lnTo>
                    <a:pt x="142" y="1056"/>
                  </a:lnTo>
                  <a:lnTo>
                    <a:pt x="142" y="1113"/>
                  </a:lnTo>
                  <a:lnTo>
                    <a:pt x="149" y="1162"/>
                  </a:lnTo>
                  <a:lnTo>
                    <a:pt x="157" y="1205"/>
                  </a:lnTo>
                  <a:lnTo>
                    <a:pt x="178" y="1240"/>
                  </a:lnTo>
                  <a:lnTo>
                    <a:pt x="199" y="1269"/>
                  </a:lnTo>
                  <a:lnTo>
                    <a:pt x="220" y="1290"/>
                  </a:lnTo>
                  <a:lnTo>
                    <a:pt x="256" y="1311"/>
                  </a:lnTo>
                  <a:lnTo>
                    <a:pt x="299" y="1318"/>
                  </a:lnTo>
                  <a:lnTo>
                    <a:pt x="348" y="1325"/>
                  </a:lnTo>
                  <a:lnTo>
                    <a:pt x="412" y="1333"/>
                  </a:lnTo>
                  <a:lnTo>
                    <a:pt x="469" y="1333"/>
                  </a:lnTo>
                  <a:lnTo>
                    <a:pt x="526" y="1333"/>
                  </a:lnTo>
                  <a:lnTo>
                    <a:pt x="576" y="1325"/>
                  </a:lnTo>
                  <a:lnTo>
                    <a:pt x="618" y="1325"/>
                  </a:lnTo>
                  <a:lnTo>
                    <a:pt x="689" y="1311"/>
                  </a:lnTo>
                  <a:lnTo>
                    <a:pt x="725" y="1297"/>
                  </a:lnTo>
                  <a:lnTo>
                    <a:pt x="753" y="1283"/>
                  </a:lnTo>
                  <a:lnTo>
                    <a:pt x="775" y="1276"/>
                  </a:lnTo>
                  <a:lnTo>
                    <a:pt x="789" y="1262"/>
                  </a:lnTo>
                  <a:lnTo>
                    <a:pt x="796" y="1240"/>
                  </a:lnTo>
                  <a:lnTo>
                    <a:pt x="810" y="1219"/>
                  </a:lnTo>
                  <a:lnTo>
                    <a:pt x="824" y="1198"/>
                  </a:lnTo>
                  <a:lnTo>
                    <a:pt x="832" y="1170"/>
                  </a:lnTo>
                  <a:lnTo>
                    <a:pt x="839" y="1141"/>
                  </a:lnTo>
                  <a:lnTo>
                    <a:pt x="846" y="1106"/>
                  </a:lnTo>
                  <a:lnTo>
                    <a:pt x="846" y="1070"/>
                  </a:lnTo>
                  <a:lnTo>
                    <a:pt x="853" y="1049"/>
                  </a:lnTo>
                  <a:lnTo>
                    <a:pt x="853" y="1021"/>
                  </a:lnTo>
                  <a:lnTo>
                    <a:pt x="860" y="999"/>
                  </a:lnTo>
                  <a:lnTo>
                    <a:pt x="867" y="985"/>
                  </a:lnTo>
                  <a:lnTo>
                    <a:pt x="867" y="978"/>
                  </a:lnTo>
                  <a:lnTo>
                    <a:pt x="874" y="971"/>
                  </a:lnTo>
                  <a:lnTo>
                    <a:pt x="881" y="971"/>
                  </a:lnTo>
                  <a:lnTo>
                    <a:pt x="888" y="971"/>
                  </a:lnTo>
                  <a:lnTo>
                    <a:pt x="896" y="985"/>
                  </a:lnTo>
                  <a:lnTo>
                    <a:pt x="903" y="992"/>
                  </a:lnTo>
                  <a:lnTo>
                    <a:pt x="903" y="1006"/>
                  </a:lnTo>
                  <a:lnTo>
                    <a:pt x="910" y="1028"/>
                  </a:lnTo>
                  <a:lnTo>
                    <a:pt x="917" y="1049"/>
                  </a:lnTo>
                  <a:lnTo>
                    <a:pt x="917" y="1077"/>
                  </a:lnTo>
                  <a:lnTo>
                    <a:pt x="924" y="1134"/>
                  </a:lnTo>
                  <a:lnTo>
                    <a:pt x="931" y="1177"/>
                  </a:lnTo>
                  <a:lnTo>
                    <a:pt x="945" y="1226"/>
                  </a:lnTo>
                  <a:lnTo>
                    <a:pt x="959" y="1262"/>
                  </a:lnTo>
                  <a:lnTo>
                    <a:pt x="974" y="1297"/>
                  </a:lnTo>
                  <a:lnTo>
                    <a:pt x="974" y="1311"/>
                  </a:lnTo>
                  <a:lnTo>
                    <a:pt x="974" y="1325"/>
                  </a:lnTo>
                  <a:lnTo>
                    <a:pt x="967" y="1333"/>
                  </a:lnTo>
                  <a:lnTo>
                    <a:pt x="959" y="1347"/>
                  </a:lnTo>
                  <a:lnTo>
                    <a:pt x="945" y="1354"/>
                  </a:lnTo>
                  <a:lnTo>
                    <a:pt x="931" y="1368"/>
                  </a:lnTo>
                  <a:lnTo>
                    <a:pt x="896" y="1382"/>
                  </a:lnTo>
                  <a:lnTo>
                    <a:pt x="853" y="1396"/>
                  </a:lnTo>
                  <a:lnTo>
                    <a:pt x="810" y="1410"/>
                  </a:lnTo>
                  <a:lnTo>
                    <a:pt x="761" y="1418"/>
                  </a:lnTo>
                  <a:lnTo>
                    <a:pt x="704" y="1432"/>
                  </a:lnTo>
                  <a:lnTo>
                    <a:pt x="640" y="1432"/>
                  </a:lnTo>
                  <a:lnTo>
                    <a:pt x="562" y="1439"/>
                  </a:lnTo>
                  <a:lnTo>
                    <a:pt x="476" y="1439"/>
                  </a:lnTo>
                  <a:lnTo>
                    <a:pt x="398" y="1439"/>
                  </a:lnTo>
                  <a:lnTo>
                    <a:pt x="327" y="1432"/>
                  </a:lnTo>
                  <a:lnTo>
                    <a:pt x="263" y="1418"/>
                  </a:lnTo>
                  <a:lnTo>
                    <a:pt x="213" y="1403"/>
                  </a:lnTo>
                  <a:lnTo>
                    <a:pt x="178" y="1389"/>
                  </a:lnTo>
                  <a:lnTo>
                    <a:pt x="142" y="1361"/>
                  </a:lnTo>
                  <a:lnTo>
                    <a:pt x="114" y="1325"/>
                  </a:lnTo>
                  <a:lnTo>
                    <a:pt x="93" y="1290"/>
                  </a:lnTo>
                  <a:lnTo>
                    <a:pt x="71" y="1240"/>
                  </a:lnTo>
                  <a:lnTo>
                    <a:pt x="57" y="1184"/>
                  </a:lnTo>
                  <a:lnTo>
                    <a:pt x="57" y="1120"/>
                  </a:lnTo>
                  <a:lnTo>
                    <a:pt x="57" y="1042"/>
                  </a:lnTo>
                  <a:lnTo>
                    <a:pt x="57" y="999"/>
                  </a:lnTo>
                  <a:lnTo>
                    <a:pt x="57" y="957"/>
                  </a:lnTo>
                  <a:lnTo>
                    <a:pt x="57" y="907"/>
                  </a:lnTo>
                  <a:lnTo>
                    <a:pt x="57" y="851"/>
                  </a:lnTo>
                  <a:lnTo>
                    <a:pt x="57" y="794"/>
                  </a:lnTo>
                  <a:lnTo>
                    <a:pt x="57" y="737"/>
                  </a:lnTo>
                  <a:lnTo>
                    <a:pt x="57" y="673"/>
                  </a:lnTo>
                  <a:lnTo>
                    <a:pt x="57" y="603"/>
                  </a:lnTo>
                  <a:lnTo>
                    <a:pt x="57" y="539"/>
                  </a:lnTo>
                  <a:lnTo>
                    <a:pt x="57" y="482"/>
                  </a:lnTo>
                  <a:lnTo>
                    <a:pt x="57" y="425"/>
                  </a:lnTo>
                  <a:lnTo>
                    <a:pt x="57" y="376"/>
                  </a:lnTo>
                  <a:lnTo>
                    <a:pt x="57" y="326"/>
                  </a:lnTo>
                  <a:lnTo>
                    <a:pt x="50" y="284"/>
                  </a:lnTo>
                  <a:lnTo>
                    <a:pt x="50" y="241"/>
                  </a:lnTo>
                  <a:lnTo>
                    <a:pt x="50" y="206"/>
                  </a:lnTo>
                  <a:lnTo>
                    <a:pt x="43" y="177"/>
                  </a:lnTo>
                  <a:lnTo>
                    <a:pt x="43" y="149"/>
                  </a:lnTo>
                  <a:lnTo>
                    <a:pt x="43" y="128"/>
                  </a:lnTo>
                  <a:lnTo>
                    <a:pt x="36" y="106"/>
                  </a:lnTo>
                  <a:lnTo>
                    <a:pt x="36" y="85"/>
                  </a:lnTo>
                  <a:lnTo>
                    <a:pt x="29" y="71"/>
                  </a:lnTo>
                  <a:lnTo>
                    <a:pt x="22" y="64"/>
                  </a:lnTo>
                  <a:lnTo>
                    <a:pt x="22" y="57"/>
                  </a:lnTo>
                  <a:lnTo>
                    <a:pt x="7" y="50"/>
                  </a:lnTo>
                  <a:lnTo>
                    <a:pt x="0" y="36"/>
                  </a:lnTo>
                  <a:lnTo>
                    <a:pt x="0" y="21"/>
                  </a:lnTo>
                  <a:lnTo>
                    <a:pt x="14" y="7"/>
                  </a:lnTo>
                  <a:lnTo>
                    <a:pt x="22" y="0"/>
                  </a:lnTo>
                  <a:lnTo>
                    <a:pt x="43" y="0"/>
                  </a:lnTo>
                  <a:lnTo>
                    <a:pt x="71" y="7"/>
                  </a:lnTo>
                  <a:lnTo>
                    <a:pt x="107" y="21"/>
                  </a:lnTo>
                  <a:lnTo>
                    <a:pt x="142" y="36"/>
                  </a:lnTo>
                  <a:lnTo>
                    <a:pt x="164" y="50"/>
                  </a:lnTo>
                  <a:lnTo>
                    <a:pt x="178" y="64"/>
                  </a:lnTo>
                  <a:lnTo>
                    <a:pt x="185" y="71"/>
                  </a:lnTo>
                  <a:lnTo>
                    <a:pt x="185" y="99"/>
                  </a:lnTo>
                  <a:lnTo>
                    <a:pt x="178" y="128"/>
                  </a:lnTo>
                  <a:lnTo>
                    <a:pt x="178" y="142"/>
                  </a:lnTo>
                  <a:lnTo>
                    <a:pt x="171" y="163"/>
                  </a:lnTo>
                  <a:lnTo>
                    <a:pt x="171" y="191"/>
                  </a:lnTo>
                  <a:lnTo>
                    <a:pt x="164" y="234"/>
                  </a:lnTo>
                  <a:lnTo>
                    <a:pt x="164" y="284"/>
                  </a:lnTo>
                  <a:lnTo>
                    <a:pt x="157" y="340"/>
                  </a:lnTo>
                  <a:lnTo>
                    <a:pt x="157" y="404"/>
                  </a:lnTo>
                  <a:lnTo>
                    <a:pt x="149" y="482"/>
                  </a:lnTo>
                </a:path>
              </a:pathLst>
            </a:custGeom>
            <a:solidFill>
              <a:srgbClr val="00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11" name="任意多边形 43034"/>
            <p:cNvSpPr>
              <a:spLocks noChangeArrowheads="1"/>
            </p:cNvSpPr>
            <p:nvPr/>
          </p:nvSpPr>
          <p:spPr bwMode="auto">
            <a:xfrm>
              <a:off x="192" y="907"/>
              <a:ext cx="675" cy="135"/>
            </a:xfrm>
            <a:custGeom>
              <a:avLst/>
              <a:gdLst>
                <a:gd name="T0" fmla="*/ 675 w 675"/>
                <a:gd name="T1" fmla="*/ 64 h 135"/>
                <a:gd name="T2" fmla="*/ 639 w 675"/>
                <a:gd name="T3" fmla="*/ 71 h 135"/>
                <a:gd name="T4" fmla="*/ 604 w 675"/>
                <a:gd name="T5" fmla="*/ 71 h 135"/>
                <a:gd name="T6" fmla="*/ 561 w 675"/>
                <a:gd name="T7" fmla="*/ 78 h 135"/>
                <a:gd name="T8" fmla="*/ 519 w 675"/>
                <a:gd name="T9" fmla="*/ 85 h 135"/>
                <a:gd name="T10" fmla="*/ 469 w 675"/>
                <a:gd name="T11" fmla="*/ 85 h 135"/>
                <a:gd name="T12" fmla="*/ 419 w 675"/>
                <a:gd name="T13" fmla="*/ 92 h 135"/>
                <a:gd name="T14" fmla="*/ 369 w 675"/>
                <a:gd name="T15" fmla="*/ 99 h 135"/>
                <a:gd name="T16" fmla="*/ 312 w 675"/>
                <a:gd name="T17" fmla="*/ 107 h 135"/>
                <a:gd name="T18" fmla="*/ 256 w 675"/>
                <a:gd name="T19" fmla="*/ 114 h 135"/>
                <a:gd name="T20" fmla="*/ 206 w 675"/>
                <a:gd name="T21" fmla="*/ 121 h 135"/>
                <a:gd name="T22" fmla="*/ 156 w 675"/>
                <a:gd name="T23" fmla="*/ 128 h 135"/>
                <a:gd name="T24" fmla="*/ 114 w 675"/>
                <a:gd name="T25" fmla="*/ 128 h 135"/>
                <a:gd name="T26" fmla="*/ 78 w 675"/>
                <a:gd name="T27" fmla="*/ 135 h 135"/>
                <a:gd name="T28" fmla="*/ 50 w 675"/>
                <a:gd name="T29" fmla="*/ 135 h 135"/>
                <a:gd name="T30" fmla="*/ 21 w 675"/>
                <a:gd name="T31" fmla="*/ 135 h 135"/>
                <a:gd name="T32" fmla="*/ 0 w 675"/>
                <a:gd name="T33" fmla="*/ 135 h 135"/>
                <a:gd name="T34" fmla="*/ 0 w 675"/>
                <a:gd name="T35" fmla="*/ 71 h 135"/>
                <a:gd name="T36" fmla="*/ 114 w 675"/>
                <a:gd name="T37" fmla="*/ 64 h 135"/>
                <a:gd name="T38" fmla="*/ 227 w 675"/>
                <a:gd name="T39" fmla="*/ 50 h 135"/>
                <a:gd name="T40" fmla="*/ 327 w 675"/>
                <a:gd name="T41" fmla="*/ 36 h 135"/>
                <a:gd name="T42" fmla="*/ 412 w 675"/>
                <a:gd name="T43" fmla="*/ 29 h 135"/>
                <a:gd name="T44" fmla="*/ 497 w 675"/>
                <a:gd name="T45" fmla="*/ 22 h 135"/>
                <a:gd name="T46" fmla="*/ 561 w 675"/>
                <a:gd name="T47" fmla="*/ 14 h 135"/>
                <a:gd name="T48" fmla="*/ 625 w 675"/>
                <a:gd name="T49" fmla="*/ 7 h 135"/>
                <a:gd name="T50" fmla="*/ 675 w 675"/>
                <a:gd name="T51" fmla="*/ 0 h 135"/>
                <a:gd name="T52" fmla="*/ 675 w 675"/>
                <a:gd name="T53" fmla="*/ 64 h 135"/>
                <a:gd name="T54" fmla="*/ 675 w 675"/>
                <a:gd name="T55" fmla="*/ 6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75" h="135">
                  <a:moveTo>
                    <a:pt x="675" y="64"/>
                  </a:moveTo>
                  <a:lnTo>
                    <a:pt x="639" y="71"/>
                  </a:lnTo>
                  <a:lnTo>
                    <a:pt x="604" y="71"/>
                  </a:lnTo>
                  <a:lnTo>
                    <a:pt x="561" y="78"/>
                  </a:lnTo>
                  <a:lnTo>
                    <a:pt x="519" y="85"/>
                  </a:lnTo>
                  <a:lnTo>
                    <a:pt x="469" y="85"/>
                  </a:lnTo>
                  <a:lnTo>
                    <a:pt x="419" y="92"/>
                  </a:lnTo>
                  <a:lnTo>
                    <a:pt x="369" y="99"/>
                  </a:lnTo>
                  <a:lnTo>
                    <a:pt x="312" y="107"/>
                  </a:lnTo>
                  <a:lnTo>
                    <a:pt x="256" y="114"/>
                  </a:lnTo>
                  <a:lnTo>
                    <a:pt x="206" y="121"/>
                  </a:lnTo>
                  <a:lnTo>
                    <a:pt x="156" y="128"/>
                  </a:lnTo>
                  <a:lnTo>
                    <a:pt x="114" y="128"/>
                  </a:lnTo>
                  <a:lnTo>
                    <a:pt x="78" y="135"/>
                  </a:lnTo>
                  <a:lnTo>
                    <a:pt x="50" y="135"/>
                  </a:lnTo>
                  <a:lnTo>
                    <a:pt x="21" y="135"/>
                  </a:lnTo>
                  <a:lnTo>
                    <a:pt x="0" y="135"/>
                  </a:lnTo>
                  <a:lnTo>
                    <a:pt x="0" y="71"/>
                  </a:lnTo>
                  <a:lnTo>
                    <a:pt x="114" y="64"/>
                  </a:lnTo>
                  <a:lnTo>
                    <a:pt x="227" y="50"/>
                  </a:lnTo>
                  <a:lnTo>
                    <a:pt x="327" y="36"/>
                  </a:lnTo>
                  <a:lnTo>
                    <a:pt x="412" y="29"/>
                  </a:lnTo>
                  <a:lnTo>
                    <a:pt x="497" y="22"/>
                  </a:lnTo>
                  <a:lnTo>
                    <a:pt x="561" y="14"/>
                  </a:lnTo>
                  <a:lnTo>
                    <a:pt x="625" y="7"/>
                  </a:lnTo>
                  <a:lnTo>
                    <a:pt x="675" y="0"/>
                  </a:lnTo>
                  <a:lnTo>
                    <a:pt x="675" y="64"/>
                  </a:lnTo>
                </a:path>
              </a:pathLst>
            </a:custGeom>
            <a:solidFill>
              <a:srgbClr val="00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10" name="组合 44033"/>
          <p:cNvGrpSpPr>
            <a:grpSpLocks/>
          </p:cNvGrpSpPr>
          <p:nvPr/>
        </p:nvGrpSpPr>
        <p:grpSpPr bwMode="auto">
          <a:xfrm>
            <a:off x="-36513" y="2303463"/>
            <a:ext cx="4370388" cy="4654550"/>
            <a:chOff x="0" y="0"/>
            <a:chExt cx="3120" cy="2688"/>
          </a:xfrm>
        </p:grpSpPr>
        <p:sp>
          <p:nvSpPr>
            <p:cNvPr id="43011" name="直接连接符 44034"/>
            <p:cNvSpPr>
              <a:spLocks noChangeShapeType="1"/>
            </p:cNvSpPr>
            <p:nvPr/>
          </p:nvSpPr>
          <p:spPr bwMode="auto">
            <a:xfrm>
              <a:off x="0" y="1325"/>
              <a:ext cx="3120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12" name="直接连接符 44035"/>
            <p:cNvSpPr>
              <a:spLocks noChangeShapeType="1"/>
            </p:cNvSpPr>
            <p:nvPr/>
          </p:nvSpPr>
          <p:spPr bwMode="auto">
            <a:xfrm>
              <a:off x="1560" y="0"/>
              <a:ext cx="0" cy="2688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13" name="矩形 44036"/>
            <p:cNvSpPr>
              <a:spLocks noChangeArrowheads="1"/>
            </p:cNvSpPr>
            <p:nvPr/>
          </p:nvSpPr>
          <p:spPr bwMode="auto">
            <a:xfrm>
              <a:off x="0" y="0"/>
              <a:ext cx="3120" cy="2650"/>
            </a:xfrm>
            <a:prstGeom prst="rect">
              <a:avLst/>
            </a:prstGeom>
            <a:noFill/>
            <a:ln w="38100">
              <a:solidFill>
                <a:srgbClr val="FF33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3014" name="文本框 44037"/>
          <p:cNvSpPr txBox="1">
            <a:spLocks noChangeArrowheads="1"/>
          </p:cNvSpPr>
          <p:nvPr/>
        </p:nvSpPr>
        <p:spPr bwMode="auto">
          <a:xfrm>
            <a:off x="250825" y="2105025"/>
            <a:ext cx="3994150" cy="466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0000">
                <a:ea typeface="楷体_GB2312" pitchFamily="49" charset="-122"/>
              </a:rPr>
              <a:t>田</a:t>
            </a:r>
          </a:p>
        </p:txBody>
      </p:sp>
      <p:sp>
        <p:nvSpPr>
          <p:cNvPr id="43015" name="文本框 44038"/>
          <p:cNvSpPr txBox="1">
            <a:spLocks noChangeArrowheads="1"/>
          </p:cNvSpPr>
          <p:nvPr/>
        </p:nvSpPr>
        <p:spPr bwMode="auto">
          <a:xfrm>
            <a:off x="1258888" y="620713"/>
            <a:ext cx="2376487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0" b="1"/>
              <a:t>ti</a:t>
            </a:r>
            <a:r>
              <a:rPr lang="en-US" sz="8000" b="1">
                <a:latin typeface="宋体"/>
              </a:rPr>
              <a:t>á</a:t>
            </a:r>
            <a:r>
              <a:rPr lang="en-US" sz="8000" b="1"/>
              <a:t>n</a:t>
            </a:r>
          </a:p>
        </p:txBody>
      </p:sp>
      <p:sp>
        <p:nvSpPr>
          <p:cNvPr id="43016" name="文本框 44039"/>
          <p:cNvSpPr txBox="1">
            <a:spLocks noChangeArrowheads="1"/>
          </p:cNvSpPr>
          <p:nvPr/>
        </p:nvSpPr>
        <p:spPr bwMode="auto">
          <a:xfrm>
            <a:off x="4572000" y="765175"/>
            <a:ext cx="3455988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ea typeface="楷体_GB2312" pitchFamily="49" charset="-122"/>
              </a:rPr>
              <a:t>（田地）（田野）</a:t>
            </a:r>
          </a:p>
        </p:txBody>
      </p:sp>
      <p:sp>
        <p:nvSpPr>
          <p:cNvPr id="43017" name="任意多边形 44040"/>
          <p:cNvSpPr>
            <a:spLocks noChangeArrowheads="1"/>
          </p:cNvSpPr>
          <p:nvPr/>
        </p:nvSpPr>
        <p:spPr bwMode="auto">
          <a:xfrm>
            <a:off x="4427538" y="2852738"/>
            <a:ext cx="196850" cy="612775"/>
          </a:xfrm>
          <a:custGeom>
            <a:avLst/>
            <a:gdLst>
              <a:gd name="T0" fmla="*/ 114 w 177"/>
              <a:gd name="T1" fmla="*/ 21 h 792"/>
              <a:gd name="T2" fmla="*/ 128 w 177"/>
              <a:gd name="T3" fmla="*/ 120 h 792"/>
              <a:gd name="T4" fmla="*/ 135 w 177"/>
              <a:gd name="T5" fmla="*/ 219 h 792"/>
              <a:gd name="T6" fmla="*/ 149 w 177"/>
              <a:gd name="T7" fmla="*/ 325 h 792"/>
              <a:gd name="T8" fmla="*/ 156 w 177"/>
              <a:gd name="T9" fmla="*/ 432 h 792"/>
              <a:gd name="T10" fmla="*/ 163 w 177"/>
              <a:gd name="T11" fmla="*/ 488 h 792"/>
              <a:gd name="T12" fmla="*/ 163 w 177"/>
              <a:gd name="T13" fmla="*/ 538 h 792"/>
              <a:gd name="T14" fmla="*/ 170 w 177"/>
              <a:gd name="T15" fmla="*/ 580 h 792"/>
              <a:gd name="T16" fmla="*/ 170 w 177"/>
              <a:gd name="T17" fmla="*/ 623 h 792"/>
              <a:gd name="T18" fmla="*/ 177 w 177"/>
              <a:gd name="T19" fmla="*/ 658 h 792"/>
              <a:gd name="T20" fmla="*/ 177 w 177"/>
              <a:gd name="T21" fmla="*/ 686 h 792"/>
              <a:gd name="T22" fmla="*/ 177 w 177"/>
              <a:gd name="T23" fmla="*/ 707 h 792"/>
              <a:gd name="T24" fmla="*/ 177 w 177"/>
              <a:gd name="T25" fmla="*/ 722 h 792"/>
              <a:gd name="T26" fmla="*/ 177 w 177"/>
              <a:gd name="T27" fmla="*/ 757 h 792"/>
              <a:gd name="T28" fmla="*/ 170 w 177"/>
              <a:gd name="T29" fmla="*/ 778 h 792"/>
              <a:gd name="T30" fmla="*/ 170 w 177"/>
              <a:gd name="T31" fmla="*/ 785 h 792"/>
              <a:gd name="T32" fmla="*/ 163 w 177"/>
              <a:gd name="T33" fmla="*/ 792 h 792"/>
              <a:gd name="T34" fmla="*/ 156 w 177"/>
              <a:gd name="T35" fmla="*/ 785 h 792"/>
              <a:gd name="T36" fmla="*/ 156 w 177"/>
              <a:gd name="T37" fmla="*/ 785 h 792"/>
              <a:gd name="T38" fmla="*/ 149 w 177"/>
              <a:gd name="T39" fmla="*/ 771 h 792"/>
              <a:gd name="T40" fmla="*/ 142 w 177"/>
              <a:gd name="T41" fmla="*/ 764 h 792"/>
              <a:gd name="T42" fmla="*/ 142 w 177"/>
              <a:gd name="T43" fmla="*/ 750 h 792"/>
              <a:gd name="T44" fmla="*/ 135 w 177"/>
              <a:gd name="T45" fmla="*/ 729 h 792"/>
              <a:gd name="T46" fmla="*/ 128 w 177"/>
              <a:gd name="T47" fmla="*/ 707 h 792"/>
              <a:gd name="T48" fmla="*/ 128 w 177"/>
              <a:gd name="T49" fmla="*/ 686 h 792"/>
              <a:gd name="T50" fmla="*/ 99 w 177"/>
              <a:gd name="T51" fmla="*/ 580 h 792"/>
              <a:gd name="T52" fmla="*/ 92 w 177"/>
              <a:gd name="T53" fmla="*/ 523 h 792"/>
              <a:gd name="T54" fmla="*/ 85 w 177"/>
              <a:gd name="T55" fmla="*/ 474 h 792"/>
              <a:gd name="T56" fmla="*/ 85 w 177"/>
              <a:gd name="T57" fmla="*/ 424 h 792"/>
              <a:gd name="T58" fmla="*/ 78 w 177"/>
              <a:gd name="T59" fmla="*/ 368 h 792"/>
              <a:gd name="T60" fmla="*/ 64 w 177"/>
              <a:gd name="T61" fmla="*/ 304 h 792"/>
              <a:gd name="T62" fmla="*/ 57 w 177"/>
              <a:gd name="T63" fmla="*/ 233 h 792"/>
              <a:gd name="T64" fmla="*/ 50 w 177"/>
              <a:gd name="T65" fmla="*/ 198 h 792"/>
              <a:gd name="T66" fmla="*/ 43 w 177"/>
              <a:gd name="T67" fmla="*/ 170 h 792"/>
              <a:gd name="T68" fmla="*/ 43 w 177"/>
              <a:gd name="T69" fmla="*/ 142 h 792"/>
              <a:gd name="T70" fmla="*/ 36 w 177"/>
              <a:gd name="T71" fmla="*/ 120 h 792"/>
              <a:gd name="T72" fmla="*/ 28 w 177"/>
              <a:gd name="T73" fmla="*/ 99 h 792"/>
              <a:gd name="T74" fmla="*/ 28 w 177"/>
              <a:gd name="T75" fmla="*/ 78 h 792"/>
              <a:gd name="T76" fmla="*/ 14 w 177"/>
              <a:gd name="T77" fmla="*/ 57 h 792"/>
              <a:gd name="T78" fmla="*/ 7 w 177"/>
              <a:gd name="T79" fmla="*/ 35 h 792"/>
              <a:gd name="T80" fmla="*/ 0 w 177"/>
              <a:gd name="T81" fmla="*/ 21 h 792"/>
              <a:gd name="T82" fmla="*/ 0 w 177"/>
              <a:gd name="T83" fmla="*/ 14 h 792"/>
              <a:gd name="T84" fmla="*/ 0 w 177"/>
              <a:gd name="T85" fmla="*/ 0 h 792"/>
              <a:gd name="T86" fmla="*/ 0 w 177"/>
              <a:gd name="T87" fmla="*/ 0 h 792"/>
              <a:gd name="T88" fmla="*/ 7 w 177"/>
              <a:gd name="T89" fmla="*/ 0 h 792"/>
              <a:gd name="T90" fmla="*/ 21 w 177"/>
              <a:gd name="T91" fmla="*/ 0 h 792"/>
              <a:gd name="T92" fmla="*/ 36 w 177"/>
              <a:gd name="T93" fmla="*/ 0 h 792"/>
              <a:gd name="T94" fmla="*/ 50 w 177"/>
              <a:gd name="T95" fmla="*/ 7 h 792"/>
              <a:gd name="T96" fmla="*/ 71 w 177"/>
              <a:gd name="T97" fmla="*/ 7 h 792"/>
              <a:gd name="T98" fmla="*/ 114 w 177"/>
              <a:gd name="T99" fmla="*/ 21 h 792"/>
              <a:gd name="T100" fmla="*/ 114 w 177"/>
              <a:gd name="T101" fmla="*/ 21 h 7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77" h="792">
                <a:moveTo>
                  <a:pt x="114" y="21"/>
                </a:moveTo>
                <a:lnTo>
                  <a:pt x="128" y="120"/>
                </a:lnTo>
                <a:lnTo>
                  <a:pt x="135" y="219"/>
                </a:lnTo>
                <a:lnTo>
                  <a:pt x="149" y="325"/>
                </a:lnTo>
                <a:lnTo>
                  <a:pt x="156" y="432"/>
                </a:lnTo>
                <a:lnTo>
                  <a:pt x="163" y="488"/>
                </a:lnTo>
                <a:lnTo>
                  <a:pt x="163" y="538"/>
                </a:lnTo>
                <a:lnTo>
                  <a:pt x="170" y="580"/>
                </a:lnTo>
                <a:lnTo>
                  <a:pt x="170" y="623"/>
                </a:lnTo>
                <a:lnTo>
                  <a:pt x="177" y="658"/>
                </a:lnTo>
                <a:lnTo>
                  <a:pt x="177" y="686"/>
                </a:lnTo>
                <a:lnTo>
                  <a:pt x="177" y="707"/>
                </a:lnTo>
                <a:lnTo>
                  <a:pt x="177" y="722"/>
                </a:lnTo>
                <a:lnTo>
                  <a:pt x="177" y="757"/>
                </a:lnTo>
                <a:lnTo>
                  <a:pt x="170" y="778"/>
                </a:lnTo>
                <a:lnTo>
                  <a:pt x="170" y="785"/>
                </a:lnTo>
                <a:lnTo>
                  <a:pt x="163" y="792"/>
                </a:lnTo>
                <a:lnTo>
                  <a:pt x="156" y="785"/>
                </a:lnTo>
                <a:lnTo>
                  <a:pt x="149" y="771"/>
                </a:lnTo>
                <a:lnTo>
                  <a:pt x="142" y="764"/>
                </a:lnTo>
                <a:lnTo>
                  <a:pt x="142" y="750"/>
                </a:lnTo>
                <a:lnTo>
                  <a:pt x="135" y="729"/>
                </a:lnTo>
                <a:lnTo>
                  <a:pt x="128" y="707"/>
                </a:lnTo>
                <a:lnTo>
                  <a:pt x="128" y="686"/>
                </a:lnTo>
                <a:lnTo>
                  <a:pt x="99" y="580"/>
                </a:lnTo>
                <a:lnTo>
                  <a:pt x="92" y="523"/>
                </a:lnTo>
                <a:lnTo>
                  <a:pt x="85" y="474"/>
                </a:lnTo>
                <a:lnTo>
                  <a:pt x="85" y="424"/>
                </a:lnTo>
                <a:lnTo>
                  <a:pt x="78" y="368"/>
                </a:lnTo>
                <a:lnTo>
                  <a:pt x="64" y="304"/>
                </a:lnTo>
                <a:lnTo>
                  <a:pt x="57" y="233"/>
                </a:lnTo>
                <a:lnTo>
                  <a:pt x="50" y="198"/>
                </a:lnTo>
                <a:lnTo>
                  <a:pt x="43" y="170"/>
                </a:lnTo>
                <a:lnTo>
                  <a:pt x="43" y="142"/>
                </a:lnTo>
                <a:lnTo>
                  <a:pt x="36" y="120"/>
                </a:lnTo>
                <a:lnTo>
                  <a:pt x="28" y="99"/>
                </a:lnTo>
                <a:lnTo>
                  <a:pt x="28" y="78"/>
                </a:lnTo>
                <a:lnTo>
                  <a:pt x="14" y="57"/>
                </a:lnTo>
                <a:lnTo>
                  <a:pt x="7" y="35"/>
                </a:lnTo>
                <a:lnTo>
                  <a:pt x="0" y="21"/>
                </a:lnTo>
                <a:lnTo>
                  <a:pt x="0" y="14"/>
                </a:lnTo>
                <a:lnTo>
                  <a:pt x="0" y="0"/>
                </a:lnTo>
                <a:lnTo>
                  <a:pt x="7" y="0"/>
                </a:lnTo>
                <a:lnTo>
                  <a:pt x="21" y="0"/>
                </a:lnTo>
                <a:lnTo>
                  <a:pt x="36" y="0"/>
                </a:lnTo>
                <a:lnTo>
                  <a:pt x="50" y="7"/>
                </a:lnTo>
                <a:lnTo>
                  <a:pt x="71" y="7"/>
                </a:lnTo>
                <a:lnTo>
                  <a:pt x="114" y="21"/>
                </a:lnTo>
              </a:path>
            </a:pathLst>
          </a:custGeom>
          <a:solidFill>
            <a:srgbClr val="000000"/>
          </a:solidFill>
          <a:ln w="11176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3018" name="组合 44041"/>
          <p:cNvGrpSpPr>
            <a:grpSpLocks/>
          </p:cNvGrpSpPr>
          <p:nvPr/>
        </p:nvGrpSpPr>
        <p:grpSpPr bwMode="auto">
          <a:xfrm>
            <a:off x="5435600" y="2708275"/>
            <a:ext cx="1098550" cy="728663"/>
            <a:chOff x="0" y="0"/>
            <a:chExt cx="986" cy="941"/>
          </a:xfrm>
        </p:grpSpPr>
        <p:sp>
          <p:nvSpPr>
            <p:cNvPr id="43019" name="任意多边形 44042"/>
            <p:cNvSpPr>
              <a:spLocks noChangeArrowheads="1"/>
            </p:cNvSpPr>
            <p:nvPr/>
          </p:nvSpPr>
          <p:spPr bwMode="auto">
            <a:xfrm>
              <a:off x="0" y="99"/>
              <a:ext cx="177" cy="792"/>
            </a:xfrm>
            <a:custGeom>
              <a:avLst/>
              <a:gdLst>
                <a:gd name="T0" fmla="*/ 114 w 177"/>
                <a:gd name="T1" fmla="*/ 21 h 792"/>
                <a:gd name="T2" fmla="*/ 128 w 177"/>
                <a:gd name="T3" fmla="*/ 120 h 792"/>
                <a:gd name="T4" fmla="*/ 135 w 177"/>
                <a:gd name="T5" fmla="*/ 219 h 792"/>
                <a:gd name="T6" fmla="*/ 149 w 177"/>
                <a:gd name="T7" fmla="*/ 325 h 792"/>
                <a:gd name="T8" fmla="*/ 156 w 177"/>
                <a:gd name="T9" fmla="*/ 432 h 792"/>
                <a:gd name="T10" fmla="*/ 163 w 177"/>
                <a:gd name="T11" fmla="*/ 488 h 792"/>
                <a:gd name="T12" fmla="*/ 163 w 177"/>
                <a:gd name="T13" fmla="*/ 538 h 792"/>
                <a:gd name="T14" fmla="*/ 170 w 177"/>
                <a:gd name="T15" fmla="*/ 580 h 792"/>
                <a:gd name="T16" fmla="*/ 170 w 177"/>
                <a:gd name="T17" fmla="*/ 623 h 792"/>
                <a:gd name="T18" fmla="*/ 177 w 177"/>
                <a:gd name="T19" fmla="*/ 658 h 792"/>
                <a:gd name="T20" fmla="*/ 177 w 177"/>
                <a:gd name="T21" fmla="*/ 686 h 792"/>
                <a:gd name="T22" fmla="*/ 177 w 177"/>
                <a:gd name="T23" fmla="*/ 707 h 792"/>
                <a:gd name="T24" fmla="*/ 177 w 177"/>
                <a:gd name="T25" fmla="*/ 722 h 792"/>
                <a:gd name="T26" fmla="*/ 177 w 177"/>
                <a:gd name="T27" fmla="*/ 757 h 792"/>
                <a:gd name="T28" fmla="*/ 170 w 177"/>
                <a:gd name="T29" fmla="*/ 778 h 792"/>
                <a:gd name="T30" fmla="*/ 170 w 177"/>
                <a:gd name="T31" fmla="*/ 785 h 792"/>
                <a:gd name="T32" fmla="*/ 163 w 177"/>
                <a:gd name="T33" fmla="*/ 792 h 792"/>
                <a:gd name="T34" fmla="*/ 156 w 177"/>
                <a:gd name="T35" fmla="*/ 785 h 792"/>
                <a:gd name="T36" fmla="*/ 156 w 177"/>
                <a:gd name="T37" fmla="*/ 785 h 792"/>
                <a:gd name="T38" fmla="*/ 149 w 177"/>
                <a:gd name="T39" fmla="*/ 771 h 792"/>
                <a:gd name="T40" fmla="*/ 142 w 177"/>
                <a:gd name="T41" fmla="*/ 764 h 792"/>
                <a:gd name="T42" fmla="*/ 142 w 177"/>
                <a:gd name="T43" fmla="*/ 750 h 792"/>
                <a:gd name="T44" fmla="*/ 135 w 177"/>
                <a:gd name="T45" fmla="*/ 729 h 792"/>
                <a:gd name="T46" fmla="*/ 128 w 177"/>
                <a:gd name="T47" fmla="*/ 707 h 792"/>
                <a:gd name="T48" fmla="*/ 128 w 177"/>
                <a:gd name="T49" fmla="*/ 686 h 792"/>
                <a:gd name="T50" fmla="*/ 99 w 177"/>
                <a:gd name="T51" fmla="*/ 580 h 792"/>
                <a:gd name="T52" fmla="*/ 92 w 177"/>
                <a:gd name="T53" fmla="*/ 523 h 792"/>
                <a:gd name="T54" fmla="*/ 85 w 177"/>
                <a:gd name="T55" fmla="*/ 474 h 792"/>
                <a:gd name="T56" fmla="*/ 85 w 177"/>
                <a:gd name="T57" fmla="*/ 424 h 792"/>
                <a:gd name="T58" fmla="*/ 78 w 177"/>
                <a:gd name="T59" fmla="*/ 368 h 792"/>
                <a:gd name="T60" fmla="*/ 64 w 177"/>
                <a:gd name="T61" fmla="*/ 304 h 792"/>
                <a:gd name="T62" fmla="*/ 57 w 177"/>
                <a:gd name="T63" fmla="*/ 233 h 792"/>
                <a:gd name="T64" fmla="*/ 50 w 177"/>
                <a:gd name="T65" fmla="*/ 198 h 792"/>
                <a:gd name="T66" fmla="*/ 43 w 177"/>
                <a:gd name="T67" fmla="*/ 170 h 792"/>
                <a:gd name="T68" fmla="*/ 43 w 177"/>
                <a:gd name="T69" fmla="*/ 142 h 792"/>
                <a:gd name="T70" fmla="*/ 36 w 177"/>
                <a:gd name="T71" fmla="*/ 120 h 792"/>
                <a:gd name="T72" fmla="*/ 28 w 177"/>
                <a:gd name="T73" fmla="*/ 99 h 792"/>
                <a:gd name="T74" fmla="*/ 28 w 177"/>
                <a:gd name="T75" fmla="*/ 78 h 792"/>
                <a:gd name="T76" fmla="*/ 14 w 177"/>
                <a:gd name="T77" fmla="*/ 57 h 792"/>
                <a:gd name="T78" fmla="*/ 7 w 177"/>
                <a:gd name="T79" fmla="*/ 35 h 792"/>
                <a:gd name="T80" fmla="*/ 0 w 177"/>
                <a:gd name="T81" fmla="*/ 21 h 792"/>
                <a:gd name="T82" fmla="*/ 0 w 177"/>
                <a:gd name="T83" fmla="*/ 14 h 792"/>
                <a:gd name="T84" fmla="*/ 0 w 177"/>
                <a:gd name="T85" fmla="*/ 0 h 792"/>
                <a:gd name="T86" fmla="*/ 0 w 177"/>
                <a:gd name="T87" fmla="*/ 0 h 792"/>
                <a:gd name="T88" fmla="*/ 7 w 177"/>
                <a:gd name="T89" fmla="*/ 0 h 792"/>
                <a:gd name="T90" fmla="*/ 21 w 177"/>
                <a:gd name="T91" fmla="*/ 0 h 792"/>
                <a:gd name="T92" fmla="*/ 36 w 177"/>
                <a:gd name="T93" fmla="*/ 0 h 792"/>
                <a:gd name="T94" fmla="*/ 50 w 177"/>
                <a:gd name="T95" fmla="*/ 7 h 792"/>
                <a:gd name="T96" fmla="*/ 71 w 177"/>
                <a:gd name="T97" fmla="*/ 7 h 792"/>
                <a:gd name="T98" fmla="*/ 114 w 177"/>
                <a:gd name="T99" fmla="*/ 21 h 792"/>
                <a:gd name="T100" fmla="*/ 114 w 177"/>
                <a:gd name="T101" fmla="*/ 21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7" h="792">
                  <a:moveTo>
                    <a:pt x="114" y="21"/>
                  </a:moveTo>
                  <a:lnTo>
                    <a:pt x="128" y="120"/>
                  </a:lnTo>
                  <a:lnTo>
                    <a:pt x="135" y="219"/>
                  </a:lnTo>
                  <a:lnTo>
                    <a:pt x="149" y="325"/>
                  </a:lnTo>
                  <a:lnTo>
                    <a:pt x="156" y="432"/>
                  </a:lnTo>
                  <a:lnTo>
                    <a:pt x="163" y="488"/>
                  </a:lnTo>
                  <a:lnTo>
                    <a:pt x="163" y="538"/>
                  </a:lnTo>
                  <a:lnTo>
                    <a:pt x="170" y="580"/>
                  </a:lnTo>
                  <a:lnTo>
                    <a:pt x="170" y="623"/>
                  </a:lnTo>
                  <a:lnTo>
                    <a:pt x="177" y="658"/>
                  </a:lnTo>
                  <a:lnTo>
                    <a:pt x="177" y="686"/>
                  </a:lnTo>
                  <a:lnTo>
                    <a:pt x="177" y="707"/>
                  </a:lnTo>
                  <a:lnTo>
                    <a:pt x="177" y="722"/>
                  </a:lnTo>
                  <a:lnTo>
                    <a:pt x="177" y="757"/>
                  </a:lnTo>
                  <a:lnTo>
                    <a:pt x="170" y="778"/>
                  </a:lnTo>
                  <a:lnTo>
                    <a:pt x="170" y="785"/>
                  </a:lnTo>
                  <a:lnTo>
                    <a:pt x="163" y="792"/>
                  </a:lnTo>
                  <a:lnTo>
                    <a:pt x="156" y="785"/>
                  </a:lnTo>
                  <a:lnTo>
                    <a:pt x="149" y="771"/>
                  </a:lnTo>
                  <a:lnTo>
                    <a:pt x="142" y="764"/>
                  </a:lnTo>
                  <a:lnTo>
                    <a:pt x="142" y="750"/>
                  </a:lnTo>
                  <a:lnTo>
                    <a:pt x="135" y="729"/>
                  </a:lnTo>
                  <a:lnTo>
                    <a:pt x="128" y="707"/>
                  </a:lnTo>
                  <a:lnTo>
                    <a:pt x="128" y="686"/>
                  </a:lnTo>
                  <a:lnTo>
                    <a:pt x="99" y="580"/>
                  </a:lnTo>
                  <a:lnTo>
                    <a:pt x="92" y="523"/>
                  </a:lnTo>
                  <a:lnTo>
                    <a:pt x="85" y="474"/>
                  </a:lnTo>
                  <a:lnTo>
                    <a:pt x="85" y="424"/>
                  </a:lnTo>
                  <a:lnTo>
                    <a:pt x="78" y="368"/>
                  </a:lnTo>
                  <a:lnTo>
                    <a:pt x="64" y="304"/>
                  </a:lnTo>
                  <a:lnTo>
                    <a:pt x="57" y="233"/>
                  </a:lnTo>
                  <a:lnTo>
                    <a:pt x="50" y="198"/>
                  </a:lnTo>
                  <a:lnTo>
                    <a:pt x="43" y="170"/>
                  </a:lnTo>
                  <a:lnTo>
                    <a:pt x="43" y="142"/>
                  </a:lnTo>
                  <a:lnTo>
                    <a:pt x="36" y="120"/>
                  </a:lnTo>
                  <a:lnTo>
                    <a:pt x="28" y="99"/>
                  </a:lnTo>
                  <a:lnTo>
                    <a:pt x="28" y="78"/>
                  </a:lnTo>
                  <a:lnTo>
                    <a:pt x="14" y="57"/>
                  </a:lnTo>
                  <a:lnTo>
                    <a:pt x="7" y="35"/>
                  </a:lnTo>
                  <a:lnTo>
                    <a:pt x="0" y="21"/>
                  </a:lnTo>
                  <a:lnTo>
                    <a:pt x="0" y="14"/>
                  </a:lnTo>
                  <a:lnTo>
                    <a:pt x="0" y="0"/>
                  </a:lnTo>
                  <a:lnTo>
                    <a:pt x="7" y="0"/>
                  </a:lnTo>
                  <a:lnTo>
                    <a:pt x="21" y="0"/>
                  </a:lnTo>
                  <a:lnTo>
                    <a:pt x="36" y="0"/>
                  </a:lnTo>
                  <a:lnTo>
                    <a:pt x="50" y="7"/>
                  </a:lnTo>
                  <a:lnTo>
                    <a:pt x="71" y="7"/>
                  </a:lnTo>
                  <a:lnTo>
                    <a:pt x="114" y="21"/>
                  </a:lnTo>
                </a:path>
              </a:pathLst>
            </a:custGeom>
            <a:solidFill>
              <a:srgbClr val="00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20" name="任意多边形 44043"/>
            <p:cNvSpPr>
              <a:spLocks noChangeArrowheads="1"/>
            </p:cNvSpPr>
            <p:nvPr/>
          </p:nvSpPr>
          <p:spPr bwMode="auto">
            <a:xfrm>
              <a:off x="57" y="0"/>
              <a:ext cx="929" cy="941"/>
            </a:xfrm>
            <a:custGeom>
              <a:avLst/>
              <a:gdLst>
                <a:gd name="T0" fmla="*/ 617 w 929"/>
                <a:gd name="T1" fmla="*/ 693 h 941"/>
                <a:gd name="T2" fmla="*/ 652 w 929"/>
                <a:gd name="T3" fmla="*/ 707 h 941"/>
                <a:gd name="T4" fmla="*/ 681 w 929"/>
                <a:gd name="T5" fmla="*/ 707 h 941"/>
                <a:gd name="T6" fmla="*/ 688 w 929"/>
                <a:gd name="T7" fmla="*/ 714 h 941"/>
                <a:gd name="T8" fmla="*/ 695 w 929"/>
                <a:gd name="T9" fmla="*/ 700 h 941"/>
                <a:gd name="T10" fmla="*/ 709 w 929"/>
                <a:gd name="T11" fmla="*/ 658 h 941"/>
                <a:gd name="T12" fmla="*/ 716 w 929"/>
                <a:gd name="T13" fmla="*/ 615 h 941"/>
                <a:gd name="T14" fmla="*/ 730 w 929"/>
                <a:gd name="T15" fmla="*/ 559 h 941"/>
                <a:gd name="T16" fmla="*/ 744 w 929"/>
                <a:gd name="T17" fmla="*/ 474 h 941"/>
                <a:gd name="T18" fmla="*/ 759 w 929"/>
                <a:gd name="T19" fmla="*/ 368 h 941"/>
                <a:gd name="T20" fmla="*/ 766 w 929"/>
                <a:gd name="T21" fmla="*/ 269 h 941"/>
                <a:gd name="T22" fmla="*/ 773 w 929"/>
                <a:gd name="T23" fmla="*/ 191 h 941"/>
                <a:gd name="T24" fmla="*/ 773 w 929"/>
                <a:gd name="T25" fmla="*/ 141 h 941"/>
                <a:gd name="T26" fmla="*/ 759 w 929"/>
                <a:gd name="T27" fmla="*/ 120 h 941"/>
                <a:gd name="T28" fmla="*/ 737 w 929"/>
                <a:gd name="T29" fmla="*/ 99 h 941"/>
                <a:gd name="T30" fmla="*/ 709 w 929"/>
                <a:gd name="T31" fmla="*/ 92 h 941"/>
                <a:gd name="T32" fmla="*/ 659 w 929"/>
                <a:gd name="T33" fmla="*/ 92 h 941"/>
                <a:gd name="T34" fmla="*/ 588 w 929"/>
                <a:gd name="T35" fmla="*/ 99 h 941"/>
                <a:gd name="T36" fmla="*/ 539 w 929"/>
                <a:gd name="T37" fmla="*/ 106 h 941"/>
                <a:gd name="T38" fmla="*/ 468 w 929"/>
                <a:gd name="T39" fmla="*/ 113 h 941"/>
                <a:gd name="T40" fmla="*/ 376 w 929"/>
                <a:gd name="T41" fmla="*/ 127 h 941"/>
                <a:gd name="T42" fmla="*/ 276 w 929"/>
                <a:gd name="T43" fmla="*/ 141 h 941"/>
                <a:gd name="T44" fmla="*/ 170 w 929"/>
                <a:gd name="T45" fmla="*/ 156 h 941"/>
                <a:gd name="T46" fmla="*/ 92 w 929"/>
                <a:gd name="T47" fmla="*/ 163 h 941"/>
                <a:gd name="T48" fmla="*/ 35 w 929"/>
                <a:gd name="T49" fmla="*/ 170 h 941"/>
                <a:gd name="T50" fmla="*/ 0 w 929"/>
                <a:gd name="T51" fmla="*/ 170 h 941"/>
                <a:gd name="T52" fmla="*/ 14 w 929"/>
                <a:gd name="T53" fmla="*/ 120 h 941"/>
                <a:gd name="T54" fmla="*/ 64 w 929"/>
                <a:gd name="T55" fmla="*/ 113 h 941"/>
                <a:gd name="T56" fmla="*/ 142 w 929"/>
                <a:gd name="T57" fmla="*/ 106 h 941"/>
                <a:gd name="T58" fmla="*/ 248 w 929"/>
                <a:gd name="T59" fmla="*/ 85 h 941"/>
                <a:gd name="T60" fmla="*/ 383 w 929"/>
                <a:gd name="T61" fmla="*/ 64 h 941"/>
                <a:gd name="T62" fmla="*/ 489 w 929"/>
                <a:gd name="T63" fmla="*/ 50 h 941"/>
                <a:gd name="T64" fmla="*/ 574 w 929"/>
                <a:gd name="T65" fmla="*/ 42 h 941"/>
                <a:gd name="T66" fmla="*/ 631 w 929"/>
                <a:gd name="T67" fmla="*/ 35 h 941"/>
                <a:gd name="T68" fmla="*/ 674 w 929"/>
                <a:gd name="T69" fmla="*/ 28 h 941"/>
                <a:gd name="T70" fmla="*/ 716 w 929"/>
                <a:gd name="T71" fmla="*/ 14 h 941"/>
                <a:gd name="T72" fmla="*/ 744 w 929"/>
                <a:gd name="T73" fmla="*/ 7 h 941"/>
                <a:gd name="T74" fmla="*/ 773 w 929"/>
                <a:gd name="T75" fmla="*/ 7 h 941"/>
                <a:gd name="T76" fmla="*/ 822 w 929"/>
                <a:gd name="T77" fmla="*/ 35 h 941"/>
                <a:gd name="T78" fmla="*/ 886 w 929"/>
                <a:gd name="T79" fmla="*/ 85 h 941"/>
                <a:gd name="T80" fmla="*/ 922 w 929"/>
                <a:gd name="T81" fmla="*/ 127 h 941"/>
                <a:gd name="T82" fmla="*/ 922 w 929"/>
                <a:gd name="T83" fmla="*/ 156 h 941"/>
                <a:gd name="T84" fmla="*/ 900 w 929"/>
                <a:gd name="T85" fmla="*/ 170 h 941"/>
                <a:gd name="T86" fmla="*/ 879 w 929"/>
                <a:gd name="T87" fmla="*/ 198 h 941"/>
                <a:gd name="T88" fmla="*/ 865 w 929"/>
                <a:gd name="T89" fmla="*/ 276 h 941"/>
                <a:gd name="T90" fmla="*/ 858 w 929"/>
                <a:gd name="T91" fmla="*/ 332 h 941"/>
                <a:gd name="T92" fmla="*/ 851 w 929"/>
                <a:gd name="T93" fmla="*/ 403 h 941"/>
                <a:gd name="T94" fmla="*/ 837 w 929"/>
                <a:gd name="T95" fmla="*/ 495 h 941"/>
                <a:gd name="T96" fmla="*/ 822 w 929"/>
                <a:gd name="T97" fmla="*/ 608 h 941"/>
                <a:gd name="T98" fmla="*/ 801 w 929"/>
                <a:gd name="T99" fmla="*/ 714 h 941"/>
                <a:gd name="T100" fmla="*/ 780 w 929"/>
                <a:gd name="T101" fmla="*/ 799 h 941"/>
                <a:gd name="T102" fmla="*/ 759 w 929"/>
                <a:gd name="T103" fmla="*/ 856 h 941"/>
                <a:gd name="T104" fmla="*/ 737 w 929"/>
                <a:gd name="T105" fmla="*/ 891 h 941"/>
                <a:gd name="T106" fmla="*/ 709 w 929"/>
                <a:gd name="T107" fmla="*/ 934 h 941"/>
                <a:gd name="T108" fmla="*/ 681 w 929"/>
                <a:gd name="T109" fmla="*/ 941 h 941"/>
                <a:gd name="T110" fmla="*/ 674 w 929"/>
                <a:gd name="T111" fmla="*/ 927 h 941"/>
                <a:gd name="T112" fmla="*/ 674 w 929"/>
                <a:gd name="T113" fmla="*/ 884 h 941"/>
                <a:gd name="T114" fmla="*/ 666 w 929"/>
                <a:gd name="T115" fmla="*/ 849 h 941"/>
                <a:gd name="T116" fmla="*/ 652 w 929"/>
                <a:gd name="T117" fmla="*/ 806 h 941"/>
                <a:gd name="T118" fmla="*/ 617 w 929"/>
                <a:gd name="T119" fmla="*/ 750 h 941"/>
                <a:gd name="T120" fmla="*/ 574 w 929"/>
                <a:gd name="T121" fmla="*/ 679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29" h="941">
                  <a:moveTo>
                    <a:pt x="574" y="679"/>
                  </a:moveTo>
                  <a:lnTo>
                    <a:pt x="617" y="693"/>
                  </a:lnTo>
                  <a:lnTo>
                    <a:pt x="638" y="700"/>
                  </a:lnTo>
                  <a:lnTo>
                    <a:pt x="652" y="707"/>
                  </a:lnTo>
                  <a:lnTo>
                    <a:pt x="666" y="707"/>
                  </a:lnTo>
                  <a:lnTo>
                    <a:pt x="681" y="707"/>
                  </a:lnTo>
                  <a:lnTo>
                    <a:pt x="688" y="714"/>
                  </a:lnTo>
                  <a:lnTo>
                    <a:pt x="695" y="707"/>
                  </a:lnTo>
                  <a:lnTo>
                    <a:pt x="695" y="700"/>
                  </a:lnTo>
                  <a:lnTo>
                    <a:pt x="702" y="679"/>
                  </a:lnTo>
                  <a:lnTo>
                    <a:pt x="709" y="658"/>
                  </a:lnTo>
                  <a:lnTo>
                    <a:pt x="716" y="637"/>
                  </a:lnTo>
                  <a:lnTo>
                    <a:pt x="716" y="615"/>
                  </a:lnTo>
                  <a:lnTo>
                    <a:pt x="723" y="587"/>
                  </a:lnTo>
                  <a:lnTo>
                    <a:pt x="730" y="559"/>
                  </a:lnTo>
                  <a:lnTo>
                    <a:pt x="737" y="516"/>
                  </a:lnTo>
                  <a:lnTo>
                    <a:pt x="744" y="474"/>
                  </a:lnTo>
                  <a:lnTo>
                    <a:pt x="752" y="424"/>
                  </a:lnTo>
                  <a:lnTo>
                    <a:pt x="759" y="368"/>
                  </a:lnTo>
                  <a:lnTo>
                    <a:pt x="759" y="318"/>
                  </a:lnTo>
                  <a:lnTo>
                    <a:pt x="766" y="269"/>
                  </a:lnTo>
                  <a:lnTo>
                    <a:pt x="766" y="226"/>
                  </a:lnTo>
                  <a:lnTo>
                    <a:pt x="773" y="191"/>
                  </a:lnTo>
                  <a:lnTo>
                    <a:pt x="773" y="163"/>
                  </a:lnTo>
                  <a:lnTo>
                    <a:pt x="773" y="141"/>
                  </a:lnTo>
                  <a:lnTo>
                    <a:pt x="766" y="127"/>
                  </a:lnTo>
                  <a:lnTo>
                    <a:pt x="759" y="120"/>
                  </a:lnTo>
                  <a:lnTo>
                    <a:pt x="752" y="106"/>
                  </a:lnTo>
                  <a:lnTo>
                    <a:pt x="737" y="99"/>
                  </a:lnTo>
                  <a:lnTo>
                    <a:pt x="723" y="99"/>
                  </a:lnTo>
                  <a:lnTo>
                    <a:pt x="709" y="92"/>
                  </a:lnTo>
                  <a:lnTo>
                    <a:pt x="688" y="92"/>
                  </a:lnTo>
                  <a:lnTo>
                    <a:pt x="659" y="92"/>
                  </a:lnTo>
                  <a:lnTo>
                    <a:pt x="631" y="99"/>
                  </a:lnTo>
                  <a:lnTo>
                    <a:pt x="588" y="99"/>
                  </a:lnTo>
                  <a:lnTo>
                    <a:pt x="567" y="106"/>
                  </a:lnTo>
                  <a:lnTo>
                    <a:pt x="539" y="106"/>
                  </a:lnTo>
                  <a:lnTo>
                    <a:pt x="503" y="113"/>
                  </a:lnTo>
                  <a:lnTo>
                    <a:pt x="468" y="113"/>
                  </a:lnTo>
                  <a:lnTo>
                    <a:pt x="425" y="120"/>
                  </a:lnTo>
                  <a:lnTo>
                    <a:pt x="376" y="127"/>
                  </a:lnTo>
                  <a:lnTo>
                    <a:pt x="326" y="134"/>
                  </a:lnTo>
                  <a:lnTo>
                    <a:pt x="276" y="141"/>
                  </a:lnTo>
                  <a:lnTo>
                    <a:pt x="220" y="149"/>
                  </a:lnTo>
                  <a:lnTo>
                    <a:pt x="170" y="156"/>
                  </a:lnTo>
                  <a:lnTo>
                    <a:pt x="127" y="156"/>
                  </a:lnTo>
                  <a:lnTo>
                    <a:pt x="92" y="163"/>
                  </a:lnTo>
                  <a:lnTo>
                    <a:pt x="57" y="163"/>
                  </a:lnTo>
                  <a:lnTo>
                    <a:pt x="35" y="170"/>
                  </a:lnTo>
                  <a:lnTo>
                    <a:pt x="14" y="170"/>
                  </a:lnTo>
                  <a:lnTo>
                    <a:pt x="0" y="170"/>
                  </a:lnTo>
                  <a:lnTo>
                    <a:pt x="0" y="120"/>
                  </a:lnTo>
                  <a:lnTo>
                    <a:pt x="14" y="120"/>
                  </a:lnTo>
                  <a:lnTo>
                    <a:pt x="35" y="113"/>
                  </a:lnTo>
                  <a:lnTo>
                    <a:pt x="64" y="113"/>
                  </a:lnTo>
                  <a:lnTo>
                    <a:pt x="99" y="106"/>
                  </a:lnTo>
                  <a:lnTo>
                    <a:pt x="142" y="106"/>
                  </a:lnTo>
                  <a:lnTo>
                    <a:pt x="191" y="99"/>
                  </a:lnTo>
                  <a:lnTo>
                    <a:pt x="248" y="85"/>
                  </a:lnTo>
                  <a:lnTo>
                    <a:pt x="312" y="78"/>
                  </a:lnTo>
                  <a:lnTo>
                    <a:pt x="383" y="64"/>
                  </a:lnTo>
                  <a:lnTo>
                    <a:pt x="440" y="57"/>
                  </a:lnTo>
                  <a:lnTo>
                    <a:pt x="489" y="50"/>
                  </a:lnTo>
                  <a:lnTo>
                    <a:pt x="539" y="42"/>
                  </a:lnTo>
                  <a:lnTo>
                    <a:pt x="574" y="42"/>
                  </a:lnTo>
                  <a:lnTo>
                    <a:pt x="610" y="35"/>
                  </a:lnTo>
                  <a:lnTo>
                    <a:pt x="631" y="35"/>
                  </a:lnTo>
                  <a:lnTo>
                    <a:pt x="652" y="28"/>
                  </a:lnTo>
                  <a:lnTo>
                    <a:pt x="674" y="28"/>
                  </a:lnTo>
                  <a:lnTo>
                    <a:pt x="695" y="21"/>
                  </a:lnTo>
                  <a:lnTo>
                    <a:pt x="716" y="14"/>
                  </a:lnTo>
                  <a:lnTo>
                    <a:pt x="723" y="14"/>
                  </a:lnTo>
                  <a:lnTo>
                    <a:pt x="744" y="7"/>
                  </a:lnTo>
                  <a:lnTo>
                    <a:pt x="759" y="0"/>
                  </a:lnTo>
                  <a:lnTo>
                    <a:pt x="773" y="7"/>
                  </a:lnTo>
                  <a:lnTo>
                    <a:pt x="794" y="21"/>
                  </a:lnTo>
                  <a:lnTo>
                    <a:pt x="822" y="35"/>
                  </a:lnTo>
                  <a:lnTo>
                    <a:pt x="858" y="57"/>
                  </a:lnTo>
                  <a:lnTo>
                    <a:pt x="886" y="85"/>
                  </a:lnTo>
                  <a:lnTo>
                    <a:pt x="908" y="106"/>
                  </a:lnTo>
                  <a:lnTo>
                    <a:pt x="922" y="127"/>
                  </a:lnTo>
                  <a:lnTo>
                    <a:pt x="929" y="134"/>
                  </a:lnTo>
                  <a:lnTo>
                    <a:pt x="922" y="156"/>
                  </a:lnTo>
                  <a:lnTo>
                    <a:pt x="915" y="163"/>
                  </a:lnTo>
                  <a:lnTo>
                    <a:pt x="900" y="170"/>
                  </a:lnTo>
                  <a:lnTo>
                    <a:pt x="893" y="177"/>
                  </a:lnTo>
                  <a:lnTo>
                    <a:pt x="879" y="198"/>
                  </a:lnTo>
                  <a:lnTo>
                    <a:pt x="872" y="233"/>
                  </a:lnTo>
                  <a:lnTo>
                    <a:pt x="865" y="276"/>
                  </a:lnTo>
                  <a:lnTo>
                    <a:pt x="865" y="304"/>
                  </a:lnTo>
                  <a:lnTo>
                    <a:pt x="858" y="332"/>
                  </a:lnTo>
                  <a:lnTo>
                    <a:pt x="858" y="368"/>
                  </a:lnTo>
                  <a:lnTo>
                    <a:pt x="851" y="403"/>
                  </a:lnTo>
                  <a:lnTo>
                    <a:pt x="844" y="453"/>
                  </a:lnTo>
                  <a:lnTo>
                    <a:pt x="837" y="495"/>
                  </a:lnTo>
                  <a:lnTo>
                    <a:pt x="830" y="552"/>
                  </a:lnTo>
                  <a:lnTo>
                    <a:pt x="822" y="608"/>
                  </a:lnTo>
                  <a:lnTo>
                    <a:pt x="808" y="665"/>
                  </a:lnTo>
                  <a:lnTo>
                    <a:pt x="801" y="714"/>
                  </a:lnTo>
                  <a:lnTo>
                    <a:pt x="787" y="757"/>
                  </a:lnTo>
                  <a:lnTo>
                    <a:pt x="780" y="799"/>
                  </a:lnTo>
                  <a:lnTo>
                    <a:pt x="773" y="835"/>
                  </a:lnTo>
                  <a:lnTo>
                    <a:pt x="759" y="856"/>
                  </a:lnTo>
                  <a:lnTo>
                    <a:pt x="752" y="877"/>
                  </a:lnTo>
                  <a:lnTo>
                    <a:pt x="737" y="891"/>
                  </a:lnTo>
                  <a:lnTo>
                    <a:pt x="723" y="920"/>
                  </a:lnTo>
                  <a:lnTo>
                    <a:pt x="709" y="934"/>
                  </a:lnTo>
                  <a:lnTo>
                    <a:pt x="695" y="941"/>
                  </a:lnTo>
                  <a:lnTo>
                    <a:pt x="681" y="941"/>
                  </a:lnTo>
                  <a:lnTo>
                    <a:pt x="674" y="934"/>
                  </a:lnTo>
                  <a:lnTo>
                    <a:pt x="674" y="927"/>
                  </a:lnTo>
                  <a:lnTo>
                    <a:pt x="674" y="905"/>
                  </a:lnTo>
                  <a:lnTo>
                    <a:pt x="674" y="884"/>
                  </a:lnTo>
                  <a:lnTo>
                    <a:pt x="674" y="870"/>
                  </a:lnTo>
                  <a:lnTo>
                    <a:pt x="666" y="849"/>
                  </a:lnTo>
                  <a:lnTo>
                    <a:pt x="659" y="828"/>
                  </a:lnTo>
                  <a:lnTo>
                    <a:pt x="652" y="806"/>
                  </a:lnTo>
                  <a:lnTo>
                    <a:pt x="638" y="778"/>
                  </a:lnTo>
                  <a:lnTo>
                    <a:pt x="617" y="750"/>
                  </a:lnTo>
                  <a:lnTo>
                    <a:pt x="596" y="714"/>
                  </a:lnTo>
                  <a:lnTo>
                    <a:pt x="574" y="679"/>
                  </a:lnTo>
                </a:path>
              </a:pathLst>
            </a:custGeom>
            <a:solidFill>
              <a:srgbClr val="00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3021" name="组合 44044"/>
          <p:cNvGrpSpPr>
            <a:grpSpLocks/>
          </p:cNvGrpSpPr>
          <p:nvPr/>
        </p:nvGrpSpPr>
        <p:grpSpPr bwMode="auto">
          <a:xfrm>
            <a:off x="7092950" y="2708275"/>
            <a:ext cx="1098550" cy="728663"/>
            <a:chOff x="0" y="0"/>
            <a:chExt cx="986" cy="941"/>
          </a:xfrm>
        </p:grpSpPr>
        <p:sp>
          <p:nvSpPr>
            <p:cNvPr id="43022" name="任意多边形 44045"/>
            <p:cNvSpPr>
              <a:spLocks noChangeArrowheads="1"/>
            </p:cNvSpPr>
            <p:nvPr/>
          </p:nvSpPr>
          <p:spPr bwMode="auto">
            <a:xfrm>
              <a:off x="0" y="99"/>
              <a:ext cx="177" cy="792"/>
            </a:xfrm>
            <a:custGeom>
              <a:avLst/>
              <a:gdLst>
                <a:gd name="T0" fmla="*/ 114 w 177"/>
                <a:gd name="T1" fmla="*/ 21 h 792"/>
                <a:gd name="T2" fmla="*/ 128 w 177"/>
                <a:gd name="T3" fmla="*/ 120 h 792"/>
                <a:gd name="T4" fmla="*/ 135 w 177"/>
                <a:gd name="T5" fmla="*/ 219 h 792"/>
                <a:gd name="T6" fmla="*/ 149 w 177"/>
                <a:gd name="T7" fmla="*/ 325 h 792"/>
                <a:gd name="T8" fmla="*/ 156 w 177"/>
                <a:gd name="T9" fmla="*/ 432 h 792"/>
                <a:gd name="T10" fmla="*/ 163 w 177"/>
                <a:gd name="T11" fmla="*/ 488 h 792"/>
                <a:gd name="T12" fmla="*/ 163 w 177"/>
                <a:gd name="T13" fmla="*/ 538 h 792"/>
                <a:gd name="T14" fmla="*/ 170 w 177"/>
                <a:gd name="T15" fmla="*/ 580 h 792"/>
                <a:gd name="T16" fmla="*/ 170 w 177"/>
                <a:gd name="T17" fmla="*/ 623 h 792"/>
                <a:gd name="T18" fmla="*/ 177 w 177"/>
                <a:gd name="T19" fmla="*/ 658 h 792"/>
                <a:gd name="T20" fmla="*/ 177 w 177"/>
                <a:gd name="T21" fmla="*/ 686 h 792"/>
                <a:gd name="T22" fmla="*/ 177 w 177"/>
                <a:gd name="T23" fmla="*/ 707 h 792"/>
                <a:gd name="T24" fmla="*/ 177 w 177"/>
                <a:gd name="T25" fmla="*/ 722 h 792"/>
                <a:gd name="T26" fmla="*/ 177 w 177"/>
                <a:gd name="T27" fmla="*/ 757 h 792"/>
                <a:gd name="T28" fmla="*/ 170 w 177"/>
                <a:gd name="T29" fmla="*/ 778 h 792"/>
                <a:gd name="T30" fmla="*/ 170 w 177"/>
                <a:gd name="T31" fmla="*/ 785 h 792"/>
                <a:gd name="T32" fmla="*/ 163 w 177"/>
                <a:gd name="T33" fmla="*/ 792 h 792"/>
                <a:gd name="T34" fmla="*/ 156 w 177"/>
                <a:gd name="T35" fmla="*/ 785 h 792"/>
                <a:gd name="T36" fmla="*/ 156 w 177"/>
                <a:gd name="T37" fmla="*/ 785 h 792"/>
                <a:gd name="T38" fmla="*/ 149 w 177"/>
                <a:gd name="T39" fmla="*/ 771 h 792"/>
                <a:gd name="T40" fmla="*/ 142 w 177"/>
                <a:gd name="T41" fmla="*/ 764 h 792"/>
                <a:gd name="T42" fmla="*/ 142 w 177"/>
                <a:gd name="T43" fmla="*/ 750 h 792"/>
                <a:gd name="T44" fmla="*/ 135 w 177"/>
                <a:gd name="T45" fmla="*/ 729 h 792"/>
                <a:gd name="T46" fmla="*/ 128 w 177"/>
                <a:gd name="T47" fmla="*/ 707 h 792"/>
                <a:gd name="T48" fmla="*/ 128 w 177"/>
                <a:gd name="T49" fmla="*/ 686 h 792"/>
                <a:gd name="T50" fmla="*/ 99 w 177"/>
                <a:gd name="T51" fmla="*/ 580 h 792"/>
                <a:gd name="T52" fmla="*/ 92 w 177"/>
                <a:gd name="T53" fmla="*/ 523 h 792"/>
                <a:gd name="T54" fmla="*/ 85 w 177"/>
                <a:gd name="T55" fmla="*/ 474 h 792"/>
                <a:gd name="T56" fmla="*/ 85 w 177"/>
                <a:gd name="T57" fmla="*/ 424 h 792"/>
                <a:gd name="T58" fmla="*/ 78 w 177"/>
                <a:gd name="T59" fmla="*/ 368 h 792"/>
                <a:gd name="T60" fmla="*/ 64 w 177"/>
                <a:gd name="T61" fmla="*/ 304 h 792"/>
                <a:gd name="T62" fmla="*/ 57 w 177"/>
                <a:gd name="T63" fmla="*/ 233 h 792"/>
                <a:gd name="T64" fmla="*/ 50 w 177"/>
                <a:gd name="T65" fmla="*/ 198 h 792"/>
                <a:gd name="T66" fmla="*/ 43 w 177"/>
                <a:gd name="T67" fmla="*/ 170 h 792"/>
                <a:gd name="T68" fmla="*/ 43 w 177"/>
                <a:gd name="T69" fmla="*/ 142 h 792"/>
                <a:gd name="T70" fmla="*/ 36 w 177"/>
                <a:gd name="T71" fmla="*/ 120 h 792"/>
                <a:gd name="T72" fmla="*/ 28 w 177"/>
                <a:gd name="T73" fmla="*/ 99 h 792"/>
                <a:gd name="T74" fmla="*/ 28 w 177"/>
                <a:gd name="T75" fmla="*/ 78 h 792"/>
                <a:gd name="T76" fmla="*/ 14 w 177"/>
                <a:gd name="T77" fmla="*/ 57 h 792"/>
                <a:gd name="T78" fmla="*/ 7 w 177"/>
                <a:gd name="T79" fmla="*/ 35 h 792"/>
                <a:gd name="T80" fmla="*/ 0 w 177"/>
                <a:gd name="T81" fmla="*/ 21 h 792"/>
                <a:gd name="T82" fmla="*/ 0 w 177"/>
                <a:gd name="T83" fmla="*/ 14 h 792"/>
                <a:gd name="T84" fmla="*/ 0 w 177"/>
                <a:gd name="T85" fmla="*/ 0 h 792"/>
                <a:gd name="T86" fmla="*/ 0 w 177"/>
                <a:gd name="T87" fmla="*/ 0 h 792"/>
                <a:gd name="T88" fmla="*/ 7 w 177"/>
                <a:gd name="T89" fmla="*/ 0 h 792"/>
                <a:gd name="T90" fmla="*/ 21 w 177"/>
                <a:gd name="T91" fmla="*/ 0 h 792"/>
                <a:gd name="T92" fmla="*/ 36 w 177"/>
                <a:gd name="T93" fmla="*/ 0 h 792"/>
                <a:gd name="T94" fmla="*/ 50 w 177"/>
                <a:gd name="T95" fmla="*/ 7 h 792"/>
                <a:gd name="T96" fmla="*/ 71 w 177"/>
                <a:gd name="T97" fmla="*/ 7 h 792"/>
                <a:gd name="T98" fmla="*/ 114 w 177"/>
                <a:gd name="T99" fmla="*/ 21 h 792"/>
                <a:gd name="T100" fmla="*/ 114 w 177"/>
                <a:gd name="T101" fmla="*/ 21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7" h="792">
                  <a:moveTo>
                    <a:pt x="114" y="21"/>
                  </a:moveTo>
                  <a:lnTo>
                    <a:pt x="128" y="120"/>
                  </a:lnTo>
                  <a:lnTo>
                    <a:pt x="135" y="219"/>
                  </a:lnTo>
                  <a:lnTo>
                    <a:pt x="149" y="325"/>
                  </a:lnTo>
                  <a:lnTo>
                    <a:pt x="156" y="432"/>
                  </a:lnTo>
                  <a:lnTo>
                    <a:pt x="163" y="488"/>
                  </a:lnTo>
                  <a:lnTo>
                    <a:pt x="163" y="538"/>
                  </a:lnTo>
                  <a:lnTo>
                    <a:pt x="170" y="580"/>
                  </a:lnTo>
                  <a:lnTo>
                    <a:pt x="170" y="623"/>
                  </a:lnTo>
                  <a:lnTo>
                    <a:pt x="177" y="658"/>
                  </a:lnTo>
                  <a:lnTo>
                    <a:pt x="177" y="686"/>
                  </a:lnTo>
                  <a:lnTo>
                    <a:pt x="177" y="707"/>
                  </a:lnTo>
                  <a:lnTo>
                    <a:pt x="177" y="722"/>
                  </a:lnTo>
                  <a:lnTo>
                    <a:pt x="177" y="757"/>
                  </a:lnTo>
                  <a:lnTo>
                    <a:pt x="170" y="778"/>
                  </a:lnTo>
                  <a:lnTo>
                    <a:pt x="170" y="785"/>
                  </a:lnTo>
                  <a:lnTo>
                    <a:pt x="163" y="792"/>
                  </a:lnTo>
                  <a:lnTo>
                    <a:pt x="156" y="785"/>
                  </a:lnTo>
                  <a:lnTo>
                    <a:pt x="149" y="771"/>
                  </a:lnTo>
                  <a:lnTo>
                    <a:pt x="142" y="764"/>
                  </a:lnTo>
                  <a:lnTo>
                    <a:pt x="142" y="750"/>
                  </a:lnTo>
                  <a:lnTo>
                    <a:pt x="135" y="729"/>
                  </a:lnTo>
                  <a:lnTo>
                    <a:pt x="128" y="707"/>
                  </a:lnTo>
                  <a:lnTo>
                    <a:pt x="128" y="686"/>
                  </a:lnTo>
                  <a:lnTo>
                    <a:pt x="99" y="580"/>
                  </a:lnTo>
                  <a:lnTo>
                    <a:pt x="92" y="523"/>
                  </a:lnTo>
                  <a:lnTo>
                    <a:pt x="85" y="474"/>
                  </a:lnTo>
                  <a:lnTo>
                    <a:pt x="85" y="424"/>
                  </a:lnTo>
                  <a:lnTo>
                    <a:pt x="78" y="368"/>
                  </a:lnTo>
                  <a:lnTo>
                    <a:pt x="64" y="304"/>
                  </a:lnTo>
                  <a:lnTo>
                    <a:pt x="57" y="233"/>
                  </a:lnTo>
                  <a:lnTo>
                    <a:pt x="50" y="198"/>
                  </a:lnTo>
                  <a:lnTo>
                    <a:pt x="43" y="170"/>
                  </a:lnTo>
                  <a:lnTo>
                    <a:pt x="43" y="142"/>
                  </a:lnTo>
                  <a:lnTo>
                    <a:pt x="36" y="120"/>
                  </a:lnTo>
                  <a:lnTo>
                    <a:pt x="28" y="99"/>
                  </a:lnTo>
                  <a:lnTo>
                    <a:pt x="28" y="78"/>
                  </a:lnTo>
                  <a:lnTo>
                    <a:pt x="14" y="57"/>
                  </a:lnTo>
                  <a:lnTo>
                    <a:pt x="7" y="35"/>
                  </a:lnTo>
                  <a:lnTo>
                    <a:pt x="0" y="21"/>
                  </a:lnTo>
                  <a:lnTo>
                    <a:pt x="0" y="14"/>
                  </a:lnTo>
                  <a:lnTo>
                    <a:pt x="0" y="0"/>
                  </a:lnTo>
                  <a:lnTo>
                    <a:pt x="7" y="0"/>
                  </a:lnTo>
                  <a:lnTo>
                    <a:pt x="21" y="0"/>
                  </a:lnTo>
                  <a:lnTo>
                    <a:pt x="36" y="0"/>
                  </a:lnTo>
                  <a:lnTo>
                    <a:pt x="50" y="7"/>
                  </a:lnTo>
                  <a:lnTo>
                    <a:pt x="71" y="7"/>
                  </a:lnTo>
                  <a:lnTo>
                    <a:pt x="114" y="21"/>
                  </a:lnTo>
                </a:path>
              </a:pathLst>
            </a:custGeom>
            <a:solidFill>
              <a:srgbClr val="00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23" name="任意多边形 44046"/>
            <p:cNvSpPr>
              <a:spLocks noChangeArrowheads="1"/>
            </p:cNvSpPr>
            <p:nvPr/>
          </p:nvSpPr>
          <p:spPr bwMode="auto">
            <a:xfrm>
              <a:off x="57" y="0"/>
              <a:ext cx="929" cy="941"/>
            </a:xfrm>
            <a:custGeom>
              <a:avLst/>
              <a:gdLst>
                <a:gd name="T0" fmla="*/ 617 w 929"/>
                <a:gd name="T1" fmla="*/ 693 h 941"/>
                <a:gd name="T2" fmla="*/ 652 w 929"/>
                <a:gd name="T3" fmla="*/ 707 h 941"/>
                <a:gd name="T4" fmla="*/ 681 w 929"/>
                <a:gd name="T5" fmla="*/ 707 h 941"/>
                <a:gd name="T6" fmla="*/ 688 w 929"/>
                <a:gd name="T7" fmla="*/ 714 h 941"/>
                <a:gd name="T8" fmla="*/ 695 w 929"/>
                <a:gd name="T9" fmla="*/ 700 h 941"/>
                <a:gd name="T10" fmla="*/ 709 w 929"/>
                <a:gd name="T11" fmla="*/ 658 h 941"/>
                <a:gd name="T12" fmla="*/ 716 w 929"/>
                <a:gd name="T13" fmla="*/ 615 h 941"/>
                <a:gd name="T14" fmla="*/ 730 w 929"/>
                <a:gd name="T15" fmla="*/ 559 h 941"/>
                <a:gd name="T16" fmla="*/ 744 w 929"/>
                <a:gd name="T17" fmla="*/ 474 h 941"/>
                <a:gd name="T18" fmla="*/ 759 w 929"/>
                <a:gd name="T19" fmla="*/ 368 h 941"/>
                <a:gd name="T20" fmla="*/ 766 w 929"/>
                <a:gd name="T21" fmla="*/ 269 h 941"/>
                <a:gd name="T22" fmla="*/ 773 w 929"/>
                <a:gd name="T23" fmla="*/ 191 h 941"/>
                <a:gd name="T24" fmla="*/ 773 w 929"/>
                <a:gd name="T25" fmla="*/ 141 h 941"/>
                <a:gd name="T26" fmla="*/ 759 w 929"/>
                <a:gd name="T27" fmla="*/ 120 h 941"/>
                <a:gd name="T28" fmla="*/ 737 w 929"/>
                <a:gd name="T29" fmla="*/ 99 h 941"/>
                <a:gd name="T30" fmla="*/ 709 w 929"/>
                <a:gd name="T31" fmla="*/ 92 h 941"/>
                <a:gd name="T32" fmla="*/ 659 w 929"/>
                <a:gd name="T33" fmla="*/ 92 h 941"/>
                <a:gd name="T34" fmla="*/ 588 w 929"/>
                <a:gd name="T35" fmla="*/ 99 h 941"/>
                <a:gd name="T36" fmla="*/ 539 w 929"/>
                <a:gd name="T37" fmla="*/ 106 h 941"/>
                <a:gd name="T38" fmla="*/ 468 w 929"/>
                <a:gd name="T39" fmla="*/ 113 h 941"/>
                <a:gd name="T40" fmla="*/ 376 w 929"/>
                <a:gd name="T41" fmla="*/ 127 h 941"/>
                <a:gd name="T42" fmla="*/ 276 w 929"/>
                <a:gd name="T43" fmla="*/ 141 h 941"/>
                <a:gd name="T44" fmla="*/ 170 w 929"/>
                <a:gd name="T45" fmla="*/ 156 h 941"/>
                <a:gd name="T46" fmla="*/ 92 w 929"/>
                <a:gd name="T47" fmla="*/ 163 h 941"/>
                <a:gd name="T48" fmla="*/ 35 w 929"/>
                <a:gd name="T49" fmla="*/ 170 h 941"/>
                <a:gd name="T50" fmla="*/ 0 w 929"/>
                <a:gd name="T51" fmla="*/ 170 h 941"/>
                <a:gd name="T52" fmla="*/ 14 w 929"/>
                <a:gd name="T53" fmla="*/ 120 h 941"/>
                <a:gd name="T54" fmla="*/ 64 w 929"/>
                <a:gd name="T55" fmla="*/ 113 h 941"/>
                <a:gd name="T56" fmla="*/ 142 w 929"/>
                <a:gd name="T57" fmla="*/ 106 h 941"/>
                <a:gd name="T58" fmla="*/ 248 w 929"/>
                <a:gd name="T59" fmla="*/ 85 h 941"/>
                <a:gd name="T60" fmla="*/ 383 w 929"/>
                <a:gd name="T61" fmla="*/ 64 h 941"/>
                <a:gd name="T62" fmla="*/ 489 w 929"/>
                <a:gd name="T63" fmla="*/ 50 h 941"/>
                <a:gd name="T64" fmla="*/ 574 w 929"/>
                <a:gd name="T65" fmla="*/ 42 h 941"/>
                <a:gd name="T66" fmla="*/ 631 w 929"/>
                <a:gd name="T67" fmla="*/ 35 h 941"/>
                <a:gd name="T68" fmla="*/ 674 w 929"/>
                <a:gd name="T69" fmla="*/ 28 h 941"/>
                <a:gd name="T70" fmla="*/ 716 w 929"/>
                <a:gd name="T71" fmla="*/ 14 h 941"/>
                <a:gd name="T72" fmla="*/ 744 w 929"/>
                <a:gd name="T73" fmla="*/ 7 h 941"/>
                <a:gd name="T74" fmla="*/ 773 w 929"/>
                <a:gd name="T75" fmla="*/ 7 h 941"/>
                <a:gd name="T76" fmla="*/ 822 w 929"/>
                <a:gd name="T77" fmla="*/ 35 h 941"/>
                <a:gd name="T78" fmla="*/ 886 w 929"/>
                <a:gd name="T79" fmla="*/ 85 h 941"/>
                <a:gd name="T80" fmla="*/ 922 w 929"/>
                <a:gd name="T81" fmla="*/ 127 h 941"/>
                <a:gd name="T82" fmla="*/ 922 w 929"/>
                <a:gd name="T83" fmla="*/ 156 h 941"/>
                <a:gd name="T84" fmla="*/ 900 w 929"/>
                <a:gd name="T85" fmla="*/ 170 h 941"/>
                <a:gd name="T86" fmla="*/ 879 w 929"/>
                <a:gd name="T87" fmla="*/ 198 h 941"/>
                <a:gd name="T88" fmla="*/ 865 w 929"/>
                <a:gd name="T89" fmla="*/ 276 h 941"/>
                <a:gd name="T90" fmla="*/ 858 w 929"/>
                <a:gd name="T91" fmla="*/ 332 h 941"/>
                <a:gd name="T92" fmla="*/ 851 w 929"/>
                <a:gd name="T93" fmla="*/ 403 h 941"/>
                <a:gd name="T94" fmla="*/ 837 w 929"/>
                <a:gd name="T95" fmla="*/ 495 h 941"/>
                <a:gd name="T96" fmla="*/ 822 w 929"/>
                <a:gd name="T97" fmla="*/ 608 h 941"/>
                <a:gd name="T98" fmla="*/ 801 w 929"/>
                <a:gd name="T99" fmla="*/ 714 h 941"/>
                <a:gd name="T100" fmla="*/ 780 w 929"/>
                <a:gd name="T101" fmla="*/ 799 h 941"/>
                <a:gd name="T102" fmla="*/ 759 w 929"/>
                <a:gd name="T103" fmla="*/ 856 h 941"/>
                <a:gd name="T104" fmla="*/ 737 w 929"/>
                <a:gd name="T105" fmla="*/ 891 h 941"/>
                <a:gd name="T106" fmla="*/ 709 w 929"/>
                <a:gd name="T107" fmla="*/ 934 h 941"/>
                <a:gd name="T108" fmla="*/ 681 w 929"/>
                <a:gd name="T109" fmla="*/ 941 h 941"/>
                <a:gd name="T110" fmla="*/ 674 w 929"/>
                <a:gd name="T111" fmla="*/ 927 h 941"/>
                <a:gd name="T112" fmla="*/ 674 w 929"/>
                <a:gd name="T113" fmla="*/ 884 h 941"/>
                <a:gd name="T114" fmla="*/ 666 w 929"/>
                <a:gd name="T115" fmla="*/ 849 h 941"/>
                <a:gd name="T116" fmla="*/ 652 w 929"/>
                <a:gd name="T117" fmla="*/ 806 h 941"/>
                <a:gd name="T118" fmla="*/ 617 w 929"/>
                <a:gd name="T119" fmla="*/ 750 h 941"/>
                <a:gd name="T120" fmla="*/ 574 w 929"/>
                <a:gd name="T121" fmla="*/ 679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29" h="941">
                  <a:moveTo>
                    <a:pt x="574" y="679"/>
                  </a:moveTo>
                  <a:lnTo>
                    <a:pt x="617" y="693"/>
                  </a:lnTo>
                  <a:lnTo>
                    <a:pt x="638" y="700"/>
                  </a:lnTo>
                  <a:lnTo>
                    <a:pt x="652" y="707"/>
                  </a:lnTo>
                  <a:lnTo>
                    <a:pt x="666" y="707"/>
                  </a:lnTo>
                  <a:lnTo>
                    <a:pt x="681" y="707"/>
                  </a:lnTo>
                  <a:lnTo>
                    <a:pt x="688" y="714"/>
                  </a:lnTo>
                  <a:lnTo>
                    <a:pt x="695" y="707"/>
                  </a:lnTo>
                  <a:lnTo>
                    <a:pt x="695" y="700"/>
                  </a:lnTo>
                  <a:lnTo>
                    <a:pt x="702" y="679"/>
                  </a:lnTo>
                  <a:lnTo>
                    <a:pt x="709" y="658"/>
                  </a:lnTo>
                  <a:lnTo>
                    <a:pt x="716" y="637"/>
                  </a:lnTo>
                  <a:lnTo>
                    <a:pt x="716" y="615"/>
                  </a:lnTo>
                  <a:lnTo>
                    <a:pt x="723" y="587"/>
                  </a:lnTo>
                  <a:lnTo>
                    <a:pt x="730" y="559"/>
                  </a:lnTo>
                  <a:lnTo>
                    <a:pt x="737" y="516"/>
                  </a:lnTo>
                  <a:lnTo>
                    <a:pt x="744" y="474"/>
                  </a:lnTo>
                  <a:lnTo>
                    <a:pt x="752" y="424"/>
                  </a:lnTo>
                  <a:lnTo>
                    <a:pt x="759" y="368"/>
                  </a:lnTo>
                  <a:lnTo>
                    <a:pt x="759" y="318"/>
                  </a:lnTo>
                  <a:lnTo>
                    <a:pt x="766" y="269"/>
                  </a:lnTo>
                  <a:lnTo>
                    <a:pt x="766" y="226"/>
                  </a:lnTo>
                  <a:lnTo>
                    <a:pt x="773" y="191"/>
                  </a:lnTo>
                  <a:lnTo>
                    <a:pt x="773" y="163"/>
                  </a:lnTo>
                  <a:lnTo>
                    <a:pt x="773" y="141"/>
                  </a:lnTo>
                  <a:lnTo>
                    <a:pt x="766" y="127"/>
                  </a:lnTo>
                  <a:lnTo>
                    <a:pt x="759" y="120"/>
                  </a:lnTo>
                  <a:lnTo>
                    <a:pt x="752" y="106"/>
                  </a:lnTo>
                  <a:lnTo>
                    <a:pt x="737" y="99"/>
                  </a:lnTo>
                  <a:lnTo>
                    <a:pt x="723" y="99"/>
                  </a:lnTo>
                  <a:lnTo>
                    <a:pt x="709" y="92"/>
                  </a:lnTo>
                  <a:lnTo>
                    <a:pt x="688" y="92"/>
                  </a:lnTo>
                  <a:lnTo>
                    <a:pt x="659" y="92"/>
                  </a:lnTo>
                  <a:lnTo>
                    <a:pt x="631" y="99"/>
                  </a:lnTo>
                  <a:lnTo>
                    <a:pt x="588" y="99"/>
                  </a:lnTo>
                  <a:lnTo>
                    <a:pt x="567" y="106"/>
                  </a:lnTo>
                  <a:lnTo>
                    <a:pt x="539" y="106"/>
                  </a:lnTo>
                  <a:lnTo>
                    <a:pt x="503" y="113"/>
                  </a:lnTo>
                  <a:lnTo>
                    <a:pt x="468" y="113"/>
                  </a:lnTo>
                  <a:lnTo>
                    <a:pt x="425" y="120"/>
                  </a:lnTo>
                  <a:lnTo>
                    <a:pt x="376" y="127"/>
                  </a:lnTo>
                  <a:lnTo>
                    <a:pt x="326" y="134"/>
                  </a:lnTo>
                  <a:lnTo>
                    <a:pt x="276" y="141"/>
                  </a:lnTo>
                  <a:lnTo>
                    <a:pt x="220" y="149"/>
                  </a:lnTo>
                  <a:lnTo>
                    <a:pt x="170" y="156"/>
                  </a:lnTo>
                  <a:lnTo>
                    <a:pt x="127" y="156"/>
                  </a:lnTo>
                  <a:lnTo>
                    <a:pt x="92" y="163"/>
                  </a:lnTo>
                  <a:lnTo>
                    <a:pt x="57" y="163"/>
                  </a:lnTo>
                  <a:lnTo>
                    <a:pt x="35" y="170"/>
                  </a:lnTo>
                  <a:lnTo>
                    <a:pt x="14" y="170"/>
                  </a:lnTo>
                  <a:lnTo>
                    <a:pt x="0" y="170"/>
                  </a:lnTo>
                  <a:lnTo>
                    <a:pt x="0" y="120"/>
                  </a:lnTo>
                  <a:lnTo>
                    <a:pt x="14" y="120"/>
                  </a:lnTo>
                  <a:lnTo>
                    <a:pt x="35" y="113"/>
                  </a:lnTo>
                  <a:lnTo>
                    <a:pt x="64" y="113"/>
                  </a:lnTo>
                  <a:lnTo>
                    <a:pt x="99" y="106"/>
                  </a:lnTo>
                  <a:lnTo>
                    <a:pt x="142" y="106"/>
                  </a:lnTo>
                  <a:lnTo>
                    <a:pt x="191" y="99"/>
                  </a:lnTo>
                  <a:lnTo>
                    <a:pt x="248" y="85"/>
                  </a:lnTo>
                  <a:lnTo>
                    <a:pt x="312" y="78"/>
                  </a:lnTo>
                  <a:lnTo>
                    <a:pt x="383" y="64"/>
                  </a:lnTo>
                  <a:lnTo>
                    <a:pt x="440" y="57"/>
                  </a:lnTo>
                  <a:lnTo>
                    <a:pt x="489" y="50"/>
                  </a:lnTo>
                  <a:lnTo>
                    <a:pt x="539" y="42"/>
                  </a:lnTo>
                  <a:lnTo>
                    <a:pt x="574" y="42"/>
                  </a:lnTo>
                  <a:lnTo>
                    <a:pt x="610" y="35"/>
                  </a:lnTo>
                  <a:lnTo>
                    <a:pt x="631" y="35"/>
                  </a:lnTo>
                  <a:lnTo>
                    <a:pt x="652" y="28"/>
                  </a:lnTo>
                  <a:lnTo>
                    <a:pt x="674" y="28"/>
                  </a:lnTo>
                  <a:lnTo>
                    <a:pt x="695" y="21"/>
                  </a:lnTo>
                  <a:lnTo>
                    <a:pt x="716" y="14"/>
                  </a:lnTo>
                  <a:lnTo>
                    <a:pt x="723" y="14"/>
                  </a:lnTo>
                  <a:lnTo>
                    <a:pt x="744" y="7"/>
                  </a:lnTo>
                  <a:lnTo>
                    <a:pt x="759" y="0"/>
                  </a:lnTo>
                  <a:lnTo>
                    <a:pt x="773" y="7"/>
                  </a:lnTo>
                  <a:lnTo>
                    <a:pt x="794" y="21"/>
                  </a:lnTo>
                  <a:lnTo>
                    <a:pt x="822" y="35"/>
                  </a:lnTo>
                  <a:lnTo>
                    <a:pt x="858" y="57"/>
                  </a:lnTo>
                  <a:lnTo>
                    <a:pt x="886" y="85"/>
                  </a:lnTo>
                  <a:lnTo>
                    <a:pt x="908" y="106"/>
                  </a:lnTo>
                  <a:lnTo>
                    <a:pt x="922" y="127"/>
                  </a:lnTo>
                  <a:lnTo>
                    <a:pt x="929" y="134"/>
                  </a:lnTo>
                  <a:lnTo>
                    <a:pt x="922" y="156"/>
                  </a:lnTo>
                  <a:lnTo>
                    <a:pt x="915" y="163"/>
                  </a:lnTo>
                  <a:lnTo>
                    <a:pt x="900" y="170"/>
                  </a:lnTo>
                  <a:lnTo>
                    <a:pt x="893" y="177"/>
                  </a:lnTo>
                  <a:lnTo>
                    <a:pt x="879" y="198"/>
                  </a:lnTo>
                  <a:lnTo>
                    <a:pt x="872" y="233"/>
                  </a:lnTo>
                  <a:lnTo>
                    <a:pt x="865" y="276"/>
                  </a:lnTo>
                  <a:lnTo>
                    <a:pt x="865" y="304"/>
                  </a:lnTo>
                  <a:lnTo>
                    <a:pt x="858" y="332"/>
                  </a:lnTo>
                  <a:lnTo>
                    <a:pt x="858" y="368"/>
                  </a:lnTo>
                  <a:lnTo>
                    <a:pt x="851" y="403"/>
                  </a:lnTo>
                  <a:lnTo>
                    <a:pt x="844" y="453"/>
                  </a:lnTo>
                  <a:lnTo>
                    <a:pt x="837" y="495"/>
                  </a:lnTo>
                  <a:lnTo>
                    <a:pt x="830" y="552"/>
                  </a:lnTo>
                  <a:lnTo>
                    <a:pt x="822" y="608"/>
                  </a:lnTo>
                  <a:lnTo>
                    <a:pt x="808" y="665"/>
                  </a:lnTo>
                  <a:lnTo>
                    <a:pt x="801" y="714"/>
                  </a:lnTo>
                  <a:lnTo>
                    <a:pt x="787" y="757"/>
                  </a:lnTo>
                  <a:lnTo>
                    <a:pt x="780" y="799"/>
                  </a:lnTo>
                  <a:lnTo>
                    <a:pt x="773" y="835"/>
                  </a:lnTo>
                  <a:lnTo>
                    <a:pt x="759" y="856"/>
                  </a:lnTo>
                  <a:lnTo>
                    <a:pt x="752" y="877"/>
                  </a:lnTo>
                  <a:lnTo>
                    <a:pt x="737" y="891"/>
                  </a:lnTo>
                  <a:lnTo>
                    <a:pt x="723" y="920"/>
                  </a:lnTo>
                  <a:lnTo>
                    <a:pt x="709" y="934"/>
                  </a:lnTo>
                  <a:lnTo>
                    <a:pt x="695" y="941"/>
                  </a:lnTo>
                  <a:lnTo>
                    <a:pt x="681" y="941"/>
                  </a:lnTo>
                  <a:lnTo>
                    <a:pt x="674" y="934"/>
                  </a:lnTo>
                  <a:lnTo>
                    <a:pt x="674" y="927"/>
                  </a:lnTo>
                  <a:lnTo>
                    <a:pt x="674" y="905"/>
                  </a:lnTo>
                  <a:lnTo>
                    <a:pt x="674" y="884"/>
                  </a:lnTo>
                  <a:lnTo>
                    <a:pt x="674" y="870"/>
                  </a:lnTo>
                  <a:lnTo>
                    <a:pt x="666" y="849"/>
                  </a:lnTo>
                  <a:lnTo>
                    <a:pt x="659" y="828"/>
                  </a:lnTo>
                  <a:lnTo>
                    <a:pt x="652" y="806"/>
                  </a:lnTo>
                  <a:lnTo>
                    <a:pt x="638" y="778"/>
                  </a:lnTo>
                  <a:lnTo>
                    <a:pt x="617" y="750"/>
                  </a:lnTo>
                  <a:lnTo>
                    <a:pt x="596" y="714"/>
                  </a:lnTo>
                  <a:lnTo>
                    <a:pt x="574" y="679"/>
                  </a:lnTo>
                </a:path>
              </a:pathLst>
            </a:custGeom>
            <a:solidFill>
              <a:srgbClr val="00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24" name="任意多边形 44047"/>
            <p:cNvSpPr>
              <a:spLocks noChangeArrowheads="1"/>
            </p:cNvSpPr>
            <p:nvPr/>
          </p:nvSpPr>
          <p:spPr bwMode="auto">
            <a:xfrm>
              <a:off x="206" y="332"/>
              <a:ext cx="517" cy="135"/>
            </a:xfrm>
            <a:custGeom>
              <a:avLst/>
              <a:gdLst>
                <a:gd name="T0" fmla="*/ 35 w 517"/>
                <a:gd name="T1" fmla="*/ 121 h 135"/>
                <a:gd name="T2" fmla="*/ 14 w 517"/>
                <a:gd name="T3" fmla="*/ 114 h 135"/>
                <a:gd name="T4" fmla="*/ 0 w 517"/>
                <a:gd name="T5" fmla="*/ 99 h 135"/>
                <a:gd name="T6" fmla="*/ 7 w 517"/>
                <a:gd name="T7" fmla="*/ 92 h 135"/>
                <a:gd name="T8" fmla="*/ 14 w 517"/>
                <a:gd name="T9" fmla="*/ 92 h 135"/>
                <a:gd name="T10" fmla="*/ 35 w 517"/>
                <a:gd name="T11" fmla="*/ 85 h 135"/>
                <a:gd name="T12" fmla="*/ 64 w 517"/>
                <a:gd name="T13" fmla="*/ 78 h 135"/>
                <a:gd name="T14" fmla="*/ 78 w 517"/>
                <a:gd name="T15" fmla="*/ 78 h 135"/>
                <a:gd name="T16" fmla="*/ 92 w 517"/>
                <a:gd name="T17" fmla="*/ 71 h 135"/>
                <a:gd name="T18" fmla="*/ 142 w 517"/>
                <a:gd name="T19" fmla="*/ 64 h 135"/>
                <a:gd name="T20" fmla="*/ 191 w 517"/>
                <a:gd name="T21" fmla="*/ 50 h 135"/>
                <a:gd name="T22" fmla="*/ 255 w 517"/>
                <a:gd name="T23" fmla="*/ 29 h 135"/>
                <a:gd name="T24" fmla="*/ 319 w 517"/>
                <a:gd name="T25" fmla="*/ 22 h 135"/>
                <a:gd name="T26" fmla="*/ 369 w 517"/>
                <a:gd name="T27" fmla="*/ 8 h 135"/>
                <a:gd name="T28" fmla="*/ 411 w 517"/>
                <a:gd name="T29" fmla="*/ 0 h 135"/>
                <a:gd name="T30" fmla="*/ 447 w 517"/>
                <a:gd name="T31" fmla="*/ 0 h 135"/>
                <a:gd name="T32" fmla="*/ 468 w 517"/>
                <a:gd name="T33" fmla="*/ 0 h 135"/>
                <a:gd name="T34" fmla="*/ 489 w 517"/>
                <a:gd name="T35" fmla="*/ 8 h 135"/>
                <a:gd name="T36" fmla="*/ 503 w 517"/>
                <a:gd name="T37" fmla="*/ 15 h 135"/>
                <a:gd name="T38" fmla="*/ 510 w 517"/>
                <a:gd name="T39" fmla="*/ 22 h 135"/>
                <a:gd name="T40" fmla="*/ 517 w 517"/>
                <a:gd name="T41" fmla="*/ 29 h 135"/>
                <a:gd name="T42" fmla="*/ 517 w 517"/>
                <a:gd name="T43" fmla="*/ 36 h 135"/>
                <a:gd name="T44" fmla="*/ 510 w 517"/>
                <a:gd name="T45" fmla="*/ 43 h 135"/>
                <a:gd name="T46" fmla="*/ 503 w 517"/>
                <a:gd name="T47" fmla="*/ 57 h 135"/>
                <a:gd name="T48" fmla="*/ 475 w 517"/>
                <a:gd name="T49" fmla="*/ 64 h 135"/>
                <a:gd name="T50" fmla="*/ 447 w 517"/>
                <a:gd name="T51" fmla="*/ 71 h 135"/>
                <a:gd name="T52" fmla="*/ 411 w 517"/>
                <a:gd name="T53" fmla="*/ 78 h 135"/>
                <a:gd name="T54" fmla="*/ 369 w 517"/>
                <a:gd name="T55" fmla="*/ 85 h 135"/>
                <a:gd name="T56" fmla="*/ 347 w 517"/>
                <a:gd name="T57" fmla="*/ 85 h 135"/>
                <a:gd name="T58" fmla="*/ 312 w 517"/>
                <a:gd name="T59" fmla="*/ 92 h 135"/>
                <a:gd name="T60" fmla="*/ 269 w 517"/>
                <a:gd name="T61" fmla="*/ 99 h 135"/>
                <a:gd name="T62" fmla="*/ 227 w 517"/>
                <a:gd name="T63" fmla="*/ 114 h 135"/>
                <a:gd name="T64" fmla="*/ 177 w 517"/>
                <a:gd name="T65" fmla="*/ 121 h 135"/>
                <a:gd name="T66" fmla="*/ 142 w 517"/>
                <a:gd name="T67" fmla="*/ 128 h 135"/>
                <a:gd name="T68" fmla="*/ 113 w 517"/>
                <a:gd name="T69" fmla="*/ 135 h 135"/>
                <a:gd name="T70" fmla="*/ 99 w 517"/>
                <a:gd name="T71" fmla="*/ 135 h 135"/>
                <a:gd name="T72" fmla="*/ 92 w 517"/>
                <a:gd name="T73" fmla="*/ 135 h 135"/>
                <a:gd name="T74" fmla="*/ 64 w 517"/>
                <a:gd name="T75" fmla="*/ 135 h 135"/>
                <a:gd name="T76" fmla="*/ 35 w 517"/>
                <a:gd name="T77" fmla="*/ 121 h 135"/>
                <a:gd name="T78" fmla="*/ 35 w 517"/>
                <a:gd name="T79" fmla="*/ 12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7" h="135">
                  <a:moveTo>
                    <a:pt x="35" y="121"/>
                  </a:moveTo>
                  <a:lnTo>
                    <a:pt x="14" y="114"/>
                  </a:lnTo>
                  <a:lnTo>
                    <a:pt x="0" y="99"/>
                  </a:lnTo>
                  <a:lnTo>
                    <a:pt x="7" y="92"/>
                  </a:lnTo>
                  <a:lnTo>
                    <a:pt x="14" y="92"/>
                  </a:lnTo>
                  <a:lnTo>
                    <a:pt x="35" y="85"/>
                  </a:lnTo>
                  <a:lnTo>
                    <a:pt x="64" y="78"/>
                  </a:lnTo>
                  <a:lnTo>
                    <a:pt x="78" y="78"/>
                  </a:lnTo>
                  <a:lnTo>
                    <a:pt x="92" y="71"/>
                  </a:lnTo>
                  <a:lnTo>
                    <a:pt x="142" y="64"/>
                  </a:lnTo>
                  <a:lnTo>
                    <a:pt x="191" y="50"/>
                  </a:lnTo>
                  <a:lnTo>
                    <a:pt x="255" y="29"/>
                  </a:lnTo>
                  <a:lnTo>
                    <a:pt x="319" y="22"/>
                  </a:lnTo>
                  <a:lnTo>
                    <a:pt x="369" y="8"/>
                  </a:lnTo>
                  <a:lnTo>
                    <a:pt x="411" y="0"/>
                  </a:lnTo>
                  <a:lnTo>
                    <a:pt x="447" y="0"/>
                  </a:lnTo>
                  <a:lnTo>
                    <a:pt x="468" y="0"/>
                  </a:lnTo>
                  <a:lnTo>
                    <a:pt x="489" y="8"/>
                  </a:lnTo>
                  <a:lnTo>
                    <a:pt x="503" y="15"/>
                  </a:lnTo>
                  <a:lnTo>
                    <a:pt x="510" y="22"/>
                  </a:lnTo>
                  <a:lnTo>
                    <a:pt x="517" y="29"/>
                  </a:lnTo>
                  <a:lnTo>
                    <a:pt x="517" y="36"/>
                  </a:lnTo>
                  <a:lnTo>
                    <a:pt x="510" y="43"/>
                  </a:lnTo>
                  <a:lnTo>
                    <a:pt x="503" y="57"/>
                  </a:lnTo>
                  <a:lnTo>
                    <a:pt x="475" y="64"/>
                  </a:lnTo>
                  <a:lnTo>
                    <a:pt x="447" y="71"/>
                  </a:lnTo>
                  <a:lnTo>
                    <a:pt x="411" y="78"/>
                  </a:lnTo>
                  <a:lnTo>
                    <a:pt x="369" y="85"/>
                  </a:lnTo>
                  <a:lnTo>
                    <a:pt x="347" y="85"/>
                  </a:lnTo>
                  <a:lnTo>
                    <a:pt x="312" y="92"/>
                  </a:lnTo>
                  <a:lnTo>
                    <a:pt x="269" y="99"/>
                  </a:lnTo>
                  <a:lnTo>
                    <a:pt x="227" y="114"/>
                  </a:lnTo>
                  <a:lnTo>
                    <a:pt x="177" y="121"/>
                  </a:lnTo>
                  <a:lnTo>
                    <a:pt x="142" y="128"/>
                  </a:lnTo>
                  <a:lnTo>
                    <a:pt x="113" y="135"/>
                  </a:lnTo>
                  <a:lnTo>
                    <a:pt x="99" y="135"/>
                  </a:lnTo>
                  <a:lnTo>
                    <a:pt x="92" y="135"/>
                  </a:lnTo>
                  <a:lnTo>
                    <a:pt x="64" y="135"/>
                  </a:lnTo>
                  <a:lnTo>
                    <a:pt x="35" y="121"/>
                  </a:lnTo>
                </a:path>
              </a:pathLst>
            </a:custGeom>
            <a:solidFill>
              <a:srgbClr val="00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3025" name="组合 44048"/>
          <p:cNvGrpSpPr>
            <a:grpSpLocks/>
          </p:cNvGrpSpPr>
          <p:nvPr/>
        </p:nvGrpSpPr>
        <p:grpSpPr bwMode="auto">
          <a:xfrm>
            <a:off x="4787900" y="4005263"/>
            <a:ext cx="1098550" cy="728662"/>
            <a:chOff x="0" y="0"/>
            <a:chExt cx="986" cy="941"/>
          </a:xfrm>
        </p:grpSpPr>
        <p:sp>
          <p:nvSpPr>
            <p:cNvPr id="43026" name="任意多边形 44049"/>
            <p:cNvSpPr>
              <a:spLocks noChangeArrowheads="1"/>
            </p:cNvSpPr>
            <p:nvPr/>
          </p:nvSpPr>
          <p:spPr bwMode="auto">
            <a:xfrm>
              <a:off x="0" y="99"/>
              <a:ext cx="177" cy="792"/>
            </a:xfrm>
            <a:custGeom>
              <a:avLst/>
              <a:gdLst>
                <a:gd name="T0" fmla="*/ 114 w 177"/>
                <a:gd name="T1" fmla="*/ 21 h 792"/>
                <a:gd name="T2" fmla="*/ 128 w 177"/>
                <a:gd name="T3" fmla="*/ 120 h 792"/>
                <a:gd name="T4" fmla="*/ 135 w 177"/>
                <a:gd name="T5" fmla="*/ 219 h 792"/>
                <a:gd name="T6" fmla="*/ 149 w 177"/>
                <a:gd name="T7" fmla="*/ 325 h 792"/>
                <a:gd name="T8" fmla="*/ 156 w 177"/>
                <a:gd name="T9" fmla="*/ 432 h 792"/>
                <a:gd name="T10" fmla="*/ 163 w 177"/>
                <a:gd name="T11" fmla="*/ 488 h 792"/>
                <a:gd name="T12" fmla="*/ 163 w 177"/>
                <a:gd name="T13" fmla="*/ 538 h 792"/>
                <a:gd name="T14" fmla="*/ 170 w 177"/>
                <a:gd name="T15" fmla="*/ 580 h 792"/>
                <a:gd name="T16" fmla="*/ 170 w 177"/>
                <a:gd name="T17" fmla="*/ 623 h 792"/>
                <a:gd name="T18" fmla="*/ 177 w 177"/>
                <a:gd name="T19" fmla="*/ 658 h 792"/>
                <a:gd name="T20" fmla="*/ 177 w 177"/>
                <a:gd name="T21" fmla="*/ 686 h 792"/>
                <a:gd name="T22" fmla="*/ 177 w 177"/>
                <a:gd name="T23" fmla="*/ 707 h 792"/>
                <a:gd name="T24" fmla="*/ 177 w 177"/>
                <a:gd name="T25" fmla="*/ 722 h 792"/>
                <a:gd name="T26" fmla="*/ 177 w 177"/>
                <a:gd name="T27" fmla="*/ 757 h 792"/>
                <a:gd name="T28" fmla="*/ 170 w 177"/>
                <a:gd name="T29" fmla="*/ 778 h 792"/>
                <a:gd name="T30" fmla="*/ 170 w 177"/>
                <a:gd name="T31" fmla="*/ 785 h 792"/>
                <a:gd name="T32" fmla="*/ 163 w 177"/>
                <a:gd name="T33" fmla="*/ 792 h 792"/>
                <a:gd name="T34" fmla="*/ 156 w 177"/>
                <a:gd name="T35" fmla="*/ 785 h 792"/>
                <a:gd name="T36" fmla="*/ 156 w 177"/>
                <a:gd name="T37" fmla="*/ 785 h 792"/>
                <a:gd name="T38" fmla="*/ 149 w 177"/>
                <a:gd name="T39" fmla="*/ 771 h 792"/>
                <a:gd name="T40" fmla="*/ 142 w 177"/>
                <a:gd name="T41" fmla="*/ 764 h 792"/>
                <a:gd name="T42" fmla="*/ 142 w 177"/>
                <a:gd name="T43" fmla="*/ 750 h 792"/>
                <a:gd name="T44" fmla="*/ 135 w 177"/>
                <a:gd name="T45" fmla="*/ 729 h 792"/>
                <a:gd name="T46" fmla="*/ 128 w 177"/>
                <a:gd name="T47" fmla="*/ 707 h 792"/>
                <a:gd name="T48" fmla="*/ 128 w 177"/>
                <a:gd name="T49" fmla="*/ 686 h 792"/>
                <a:gd name="T50" fmla="*/ 99 w 177"/>
                <a:gd name="T51" fmla="*/ 580 h 792"/>
                <a:gd name="T52" fmla="*/ 92 w 177"/>
                <a:gd name="T53" fmla="*/ 523 h 792"/>
                <a:gd name="T54" fmla="*/ 85 w 177"/>
                <a:gd name="T55" fmla="*/ 474 h 792"/>
                <a:gd name="T56" fmla="*/ 85 w 177"/>
                <a:gd name="T57" fmla="*/ 424 h 792"/>
                <a:gd name="T58" fmla="*/ 78 w 177"/>
                <a:gd name="T59" fmla="*/ 368 h 792"/>
                <a:gd name="T60" fmla="*/ 64 w 177"/>
                <a:gd name="T61" fmla="*/ 304 h 792"/>
                <a:gd name="T62" fmla="*/ 57 w 177"/>
                <a:gd name="T63" fmla="*/ 233 h 792"/>
                <a:gd name="T64" fmla="*/ 50 w 177"/>
                <a:gd name="T65" fmla="*/ 198 h 792"/>
                <a:gd name="T66" fmla="*/ 43 w 177"/>
                <a:gd name="T67" fmla="*/ 170 h 792"/>
                <a:gd name="T68" fmla="*/ 43 w 177"/>
                <a:gd name="T69" fmla="*/ 142 h 792"/>
                <a:gd name="T70" fmla="*/ 36 w 177"/>
                <a:gd name="T71" fmla="*/ 120 h 792"/>
                <a:gd name="T72" fmla="*/ 28 w 177"/>
                <a:gd name="T73" fmla="*/ 99 h 792"/>
                <a:gd name="T74" fmla="*/ 28 w 177"/>
                <a:gd name="T75" fmla="*/ 78 h 792"/>
                <a:gd name="T76" fmla="*/ 14 w 177"/>
                <a:gd name="T77" fmla="*/ 57 h 792"/>
                <a:gd name="T78" fmla="*/ 7 w 177"/>
                <a:gd name="T79" fmla="*/ 35 h 792"/>
                <a:gd name="T80" fmla="*/ 0 w 177"/>
                <a:gd name="T81" fmla="*/ 21 h 792"/>
                <a:gd name="T82" fmla="*/ 0 w 177"/>
                <a:gd name="T83" fmla="*/ 14 h 792"/>
                <a:gd name="T84" fmla="*/ 0 w 177"/>
                <a:gd name="T85" fmla="*/ 0 h 792"/>
                <a:gd name="T86" fmla="*/ 0 w 177"/>
                <a:gd name="T87" fmla="*/ 0 h 792"/>
                <a:gd name="T88" fmla="*/ 7 w 177"/>
                <a:gd name="T89" fmla="*/ 0 h 792"/>
                <a:gd name="T90" fmla="*/ 21 w 177"/>
                <a:gd name="T91" fmla="*/ 0 h 792"/>
                <a:gd name="T92" fmla="*/ 36 w 177"/>
                <a:gd name="T93" fmla="*/ 0 h 792"/>
                <a:gd name="T94" fmla="*/ 50 w 177"/>
                <a:gd name="T95" fmla="*/ 7 h 792"/>
                <a:gd name="T96" fmla="*/ 71 w 177"/>
                <a:gd name="T97" fmla="*/ 7 h 792"/>
                <a:gd name="T98" fmla="*/ 114 w 177"/>
                <a:gd name="T99" fmla="*/ 21 h 792"/>
                <a:gd name="T100" fmla="*/ 114 w 177"/>
                <a:gd name="T101" fmla="*/ 21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7" h="792">
                  <a:moveTo>
                    <a:pt x="114" y="21"/>
                  </a:moveTo>
                  <a:lnTo>
                    <a:pt x="128" y="120"/>
                  </a:lnTo>
                  <a:lnTo>
                    <a:pt x="135" y="219"/>
                  </a:lnTo>
                  <a:lnTo>
                    <a:pt x="149" y="325"/>
                  </a:lnTo>
                  <a:lnTo>
                    <a:pt x="156" y="432"/>
                  </a:lnTo>
                  <a:lnTo>
                    <a:pt x="163" y="488"/>
                  </a:lnTo>
                  <a:lnTo>
                    <a:pt x="163" y="538"/>
                  </a:lnTo>
                  <a:lnTo>
                    <a:pt x="170" y="580"/>
                  </a:lnTo>
                  <a:lnTo>
                    <a:pt x="170" y="623"/>
                  </a:lnTo>
                  <a:lnTo>
                    <a:pt x="177" y="658"/>
                  </a:lnTo>
                  <a:lnTo>
                    <a:pt x="177" y="686"/>
                  </a:lnTo>
                  <a:lnTo>
                    <a:pt x="177" y="707"/>
                  </a:lnTo>
                  <a:lnTo>
                    <a:pt x="177" y="722"/>
                  </a:lnTo>
                  <a:lnTo>
                    <a:pt x="177" y="757"/>
                  </a:lnTo>
                  <a:lnTo>
                    <a:pt x="170" y="778"/>
                  </a:lnTo>
                  <a:lnTo>
                    <a:pt x="170" y="785"/>
                  </a:lnTo>
                  <a:lnTo>
                    <a:pt x="163" y="792"/>
                  </a:lnTo>
                  <a:lnTo>
                    <a:pt x="156" y="785"/>
                  </a:lnTo>
                  <a:lnTo>
                    <a:pt x="149" y="771"/>
                  </a:lnTo>
                  <a:lnTo>
                    <a:pt x="142" y="764"/>
                  </a:lnTo>
                  <a:lnTo>
                    <a:pt x="142" y="750"/>
                  </a:lnTo>
                  <a:lnTo>
                    <a:pt x="135" y="729"/>
                  </a:lnTo>
                  <a:lnTo>
                    <a:pt x="128" y="707"/>
                  </a:lnTo>
                  <a:lnTo>
                    <a:pt x="128" y="686"/>
                  </a:lnTo>
                  <a:lnTo>
                    <a:pt x="99" y="580"/>
                  </a:lnTo>
                  <a:lnTo>
                    <a:pt x="92" y="523"/>
                  </a:lnTo>
                  <a:lnTo>
                    <a:pt x="85" y="474"/>
                  </a:lnTo>
                  <a:lnTo>
                    <a:pt x="85" y="424"/>
                  </a:lnTo>
                  <a:lnTo>
                    <a:pt x="78" y="368"/>
                  </a:lnTo>
                  <a:lnTo>
                    <a:pt x="64" y="304"/>
                  </a:lnTo>
                  <a:lnTo>
                    <a:pt x="57" y="233"/>
                  </a:lnTo>
                  <a:lnTo>
                    <a:pt x="50" y="198"/>
                  </a:lnTo>
                  <a:lnTo>
                    <a:pt x="43" y="170"/>
                  </a:lnTo>
                  <a:lnTo>
                    <a:pt x="43" y="142"/>
                  </a:lnTo>
                  <a:lnTo>
                    <a:pt x="36" y="120"/>
                  </a:lnTo>
                  <a:lnTo>
                    <a:pt x="28" y="99"/>
                  </a:lnTo>
                  <a:lnTo>
                    <a:pt x="28" y="78"/>
                  </a:lnTo>
                  <a:lnTo>
                    <a:pt x="14" y="57"/>
                  </a:lnTo>
                  <a:lnTo>
                    <a:pt x="7" y="35"/>
                  </a:lnTo>
                  <a:lnTo>
                    <a:pt x="0" y="21"/>
                  </a:lnTo>
                  <a:lnTo>
                    <a:pt x="0" y="14"/>
                  </a:lnTo>
                  <a:lnTo>
                    <a:pt x="0" y="0"/>
                  </a:lnTo>
                  <a:lnTo>
                    <a:pt x="7" y="0"/>
                  </a:lnTo>
                  <a:lnTo>
                    <a:pt x="21" y="0"/>
                  </a:lnTo>
                  <a:lnTo>
                    <a:pt x="36" y="0"/>
                  </a:lnTo>
                  <a:lnTo>
                    <a:pt x="50" y="7"/>
                  </a:lnTo>
                  <a:lnTo>
                    <a:pt x="71" y="7"/>
                  </a:lnTo>
                  <a:lnTo>
                    <a:pt x="114" y="21"/>
                  </a:lnTo>
                </a:path>
              </a:pathLst>
            </a:custGeom>
            <a:solidFill>
              <a:srgbClr val="00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27" name="任意多边形 44050"/>
            <p:cNvSpPr>
              <a:spLocks noChangeArrowheads="1"/>
            </p:cNvSpPr>
            <p:nvPr/>
          </p:nvSpPr>
          <p:spPr bwMode="auto">
            <a:xfrm>
              <a:off x="57" y="0"/>
              <a:ext cx="929" cy="941"/>
            </a:xfrm>
            <a:custGeom>
              <a:avLst/>
              <a:gdLst>
                <a:gd name="T0" fmla="*/ 617 w 929"/>
                <a:gd name="T1" fmla="*/ 693 h 941"/>
                <a:gd name="T2" fmla="*/ 652 w 929"/>
                <a:gd name="T3" fmla="*/ 707 h 941"/>
                <a:gd name="T4" fmla="*/ 681 w 929"/>
                <a:gd name="T5" fmla="*/ 707 h 941"/>
                <a:gd name="T6" fmla="*/ 688 w 929"/>
                <a:gd name="T7" fmla="*/ 714 h 941"/>
                <a:gd name="T8" fmla="*/ 695 w 929"/>
                <a:gd name="T9" fmla="*/ 700 h 941"/>
                <a:gd name="T10" fmla="*/ 709 w 929"/>
                <a:gd name="T11" fmla="*/ 658 h 941"/>
                <a:gd name="T12" fmla="*/ 716 w 929"/>
                <a:gd name="T13" fmla="*/ 615 h 941"/>
                <a:gd name="T14" fmla="*/ 730 w 929"/>
                <a:gd name="T15" fmla="*/ 559 h 941"/>
                <a:gd name="T16" fmla="*/ 744 w 929"/>
                <a:gd name="T17" fmla="*/ 474 h 941"/>
                <a:gd name="T18" fmla="*/ 759 w 929"/>
                <a:gd name="T19" fmla="*/ 368 h 941"/>
                <a:gd name="T20" fmla="*/ 766 w 929"/>
                <a:gd name="T21" fmla="*/ 269 h 941"/>
                <a:gd name="T22" fmla="*/ 773 w 929"/>
                <a:gd name="T23" fmla="*/ 191 h 941"/>
                <a:gd name="T24" fmla="*/ 773 w 929"/>
                <a:gd name="T25" fmla="*/ 141 h 941"/>
                <a:gd name="T26" fmla="*/ 759 w 929"/>
                <a:gd name="T27" fmla="*/ 120 h 941"/>
                <a:gd name="T28" fmla="*/ 737 w 929"/>
                <a:gd name="T29" fmla="*/ 99 h 941"/>
                <a:gd name="T30" fmla="*/ 709 w 929"/>
                <a:gd name="T31" fmla="*/ 92 h 941"/>
                <a:gd name="T32" fmla="*/ 659 w 929"/>
                <a:gd name="T33" fmla="*/ 92 h 941"/>
                <a:gd name="T34" fmla="*/ 588 w 929"/>
                <a:gd name="T35" fmla="*/ 99 h 941"/>
                <a:gd name="T36" fmla="*/ 539 w 929"/>
                <a:gd name="T37" fmla="*/ 106 h 941"/>
                <a:gd name="T38" fmla="*/ 468 w 929"/>
                <a:gd name="T39" fmla="*/ 113 h 941"/>
                <a:gd name="T40" fmla="*/ 376 w 929"/>
                <a:gd name="T41" fmla="*/ 127 h 941"/>
                <a:gd name="T42" fmla="*/ 276 w 929"/>
                <a:gd name="T43" fmla="*/ 141 h 941"/>
                <a:gd name="T44" fmla="*/ 170 w 929"/>
                <a:gd name="T45" fmla="*/ 156 h 941"/>
                <a:gd name="T46" fmla="*/ 92 w 929"/>
                <a:gd name="T47" fmla="*/ 163 h 941"/>
                <a:gd name="T48" fmla="*/ 35 w 929"/>
                <a:gd name="T49" fmla="*/ 170 h 941"/>
                <a:gd name="T50" fmla="*/ 0 w 929"/>
                <a:gd name="T51" fmla="*/ 170 h 941"/>
                <a:gd name="T52" fmla="*/ 14 w 929"/>
                <a:gd name="T53" fmla="*/ 120 h 941"/>
                <a:gd name="T54" fmla="*/ 64 w 929"/>
                <a:gd name="T55" fmla="*/ 113 h 941"/>
                <a:gd name="T56" fmla="*/ 142 w 929"/>
                <a:gd name="T57" fmla="*/ 106 h 941"/>
                <a:gd name="T58" fmla="*/ 248 w 929"/>
                <a:gd name="T59" fmla="*/ 85 h 941"/>
                <a:gd name="T60" fmla="*/ 383 w 929"/>
                <a:gd name="T61" fmla="*/ 64 h 941"/>
                <a:gd name="T62" fmla="*/ 489 w 929"/>
                <a:gd name="T63" fmla="*/ 50 h 941"/>
                <a:gd name="T64" fmla="*/ 574 w 929"/>
                <a:gd name="T65" fmla="*/ 42 h 941"/>
                <a:gd name="T66" fmla="*/ 631 w 929"/>
                <a:gd name="T67" fmla="*/ 35 h 941"/>
                <a:gd name="T68" fmla="*/ 674 w 929"/>
                <a:gd name="T69" fmla="*/ 28 h 941"/>
                <a:gd name="T70" fmla="*/ 716 w 929"/>
                <a:gd name="T71" fmla="*/ 14 h 941"/>
                <a:gd name="T72" fmla="*/ 744 w 929"/>
                <a:gd name="T73" fmla="*/ 7 h 941"/>
                <a:gd name="T74" fmla="*/ 773 w 929"/>
                <a:gd name="T75" fmla="*/ 7 h 941"/>
                <a:gd name="T76" fmla="*/ 822 w 929"/>
                <a:gd name="T77" fmla="*/ 35 h 941"/>
                <a:gd name="T78" fmla="*/ 886 w 929"/>
                <a:gd name="T79" fmla="*/ 85 h 941"/>
                <a:gd name="T80" fmla="*/ 922 w 929"/>
                <a:gd name="T81" fmla="*/ 127 h 941"/>
                <a:gd name="T82" fmla="*/ 922 w 929"/>
                <a:gd name="T83" fmla="*/ 156 h 941"/>
                <a:gd name="T84" fmla="*/ 900 w 929"/>
                <a:gd name="T85" fmla="*/ 170 h 941"/>
                <a:gd name="T86" fmla="*/ 879 w 929"/>
                <a:gd name="T87" fmla="*/ 198 h 941"/>
                <a:gd name="T88" fmla="*/ 865 w 929"/>
                <a:gd name="T89" fmla="*/ 276 h 941"/>
                <a:gd name="T90" fmla="*/ 858 w 929"/>
                <a:gd name="T91" fmla="*/ 332 h 941"/>
                <a:gd name="T92" fmla="*/ 851 w 929"/>
                <a:gd name="T93" fmla="*/ 403 h 941"/>
                <a:gd name="T94" fmla="*/ 837 w 929"/>
                <a:gd name="T95" fmla="*/ 495 h 941"/>
                <a:gd name="T96" fmla="*/ 822 w 929"/>
                <a:gd name="T97" fmla="*/ 608 h 941"/>
                <a:gd name="T98" fmla="*/ 801 w 929"/>
                <a:gd name="T99" fmla="*/ 714 h 941"/>
                <a:gd name="T100" fmla="*/ 780 w 929"/>
                <a:gd name="T101" fmla="*/ 799 h 941"/>
                <a:gd name="T102" fmla="*/ 759 w 929"/>
                <a:gd name="T103" fmla="*/ 856 h 941"/>
                <a:gd name="T104" fmla="*/ 737 w 929"/>
                <a:gd name="T105" fmla="*/ 891 h 941"/>
                <a:gd name="T106" fmla="*/ 709 w 929"/>
                <a:gd name="T107" fmla="*/ 934 h 941"/>
                <a:gd name="T108" fmla="*/ 681 w 929"/>
                <a:gd name="T109" fmla="*/ 941 h 941"/>
                <a:gd name="T110" fmla="*/ 674 w 929"/>
                <a:gd name="T111" fmla="*/ 927 h 941"/>
                <a:gd name="T112" fmla="*/ 674 w 929"/>
                <a:gd name="T113" fmla="*/ 884 h 941"/>
                <a:gd name="T114" fmla="*/ 666 w 929"/>
                <a:gd name="T115" fmla="*/ 849 h 941"/>
                <a:gd name="T116" fmla="*/ 652 w 929"/>
                <a:gd name="T117" fmla="*/ 806 h 941"/>
                <a:gd name="T118" fmla="*/ 617 w 929"/>
                <a:gd name="T119" fmla="*/ 750 h 941"/>
                <a:gd name="T120" fmla="*/ 574 w 929"/>
                <a:gd name="T121" fmla="*/ 679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29" h="941">
                  <a:moveTo>
                    <a:pt x="574" y="679"/>
                  </a:moveTo>
                  <a:lnTo>
                    <a:pt x="617" y="693"/>
                  </a:lnTo>
                  <a:lnTo>
                    <a:pt x="638" y="700"/>
                  </a:lnTo>
                  <a:lnTo>
                    <a:pt x="652" y="707"/>
                  </a:lnTo>
                  <a:lnTo>
                    <a:pt x="666" y="707"/>
                  </a:lnTo>
                  <a:lnTo>
                    <a:pt x="681" y="707"/>
                  </a:lnTo>
                  <a:lnTo>
                    <a:pt x="688" y="714"/>
                  </a:lnTo>
                  <a:lnTo>
                    <a:pt x="695" y="707"/>
                  </a:lnTo>
                  <a:lnTo>
                    <a:pt x="695" y="700"/>
                  </a:lnTo>
                  <a:lnTo>
                    <a:pt x="702" y="679"/>
                  </a:lnTo>
                  <a:lnTo>
                    <a:pt x="709" y="658"/>
                  </a:lnTo>
                  <a:lnTo>
                    <a:pt x="716" y="637"/>
                  </a:lnTo>
                  <a:lnTo>
                    <a:pt x="716" y="615"/>
                  </a:lnTo>
                  <a:lnTo>
                    <a:pt x="723" y="587"/>
                  </a:lnTo>
                  <a:lnTo>
                    <a:pt x="730" y="559"/>
                  </a:lnTo>
                  <a:lnTo>
                    <a:pt x="737" y="516"/>
                  </a:lnTo>
                  <a:lnTo>
                    <a:pt x="744" y="474"/>
                  </a:lnTo>
                  <a:lnTo>
                    <a:pt x="752" y="424"/>
                  </a:lnTo>
                  <a:lnTo>
                    <a:pt x="759" y="368"/>
                  </a:lnTo>
                  <a:lnTo>
                    <a:pt x="759" y="318"/>
                  </a:lnTo>
                  <a:lnTo>
                    <a:pt x="766" y="269"/>
                  </a:lnTo>
                  <a:lnTo>
                    <a:pt x="766" y="226"/>
                  </a:lnTo>
                  <a:lnTo>
                    <a:pt x="773" y="191"/>
                  </a:lnTo>
                  <a:lnTo>
                    <a:pt x="773" y="163"/>
                  </a:lnTo>
                  <a:lnTo>
                    <a:pt x="773" y="141"/>
                  </a:lnTo>
                  <a:lnTo>
                    <a:pt x="766" y="127"/>
                  </a:lnTo>
                  <a:lnTo>
                    <a:pt x="759" y="120"/>
                  </a:lnTo>
                  <a:lnTo>
                    <a:pt x="752" y="106"/>
                  </a:lnTo>
                  <a:lnTo>
                    <a:pt x="737" y="99"/>
                  </a:lnTo>
                  <a:lnTo>
                    <a:pt x="723" y="99"/>
                  </a:lnTo>
                  <a:lnTo>
                    <a:pt x="709" y="92"/>
                  </a:lnTo>
                  <a:lnTo>
                    <a:pt x="688" y="92"/>
                  </a:lnTo>
                  <a:lnTo>
                    <a:pt x="659" y="92"/>
                  </a:lnTo>
                  <a:lnTo>
                    <a:pt x="631" y="99"/>
                  </a:lnTo>
                  <a:lnTo>
                    <a:pt x="588" y="99"/>
                  </a:lnTo>
                  <a:lnTo>
                    <a:pt x="567" y="106"/>
                  </a:lnTo>
                  <a:lnTo>
                    <a:pt x="539" y="106"/>
                  </a:lnTo>
                  <a:lnTo>
                    <a:pt x="503" y="113"/>
                  </a:lnTo>
                  <a:lnTo>
                    <a:pt x="468" y="113"/>
                  </a:lnTo>
                  <a:lnTo>
                    <a:pt x="425" y="120"/>
                  </a:lnTo>
                  <a:lnTo>
                    <a:pt x="376" y="127"/>
                  </a:lnTo>
                  <a:lnTo>
                    <a:pt x="326" y="134"/>
                  </a:lnTo>
                  <a:lnTo>
                    <a:pt x="276" y="141"/>
                  </a:lnTo>
                  <a:lnTo>
                    <a:pt x="220" y="149"/>
                  </a:lnTo>
                  <a:lnTo>
                    <a:pt x="170" y="156"/>
                  </a:lnTo>
                  <a:lnTo>
                    <a:pt x="127" y="156"/>
                  </a:lnTo>
                  <a:lnTo>
                    <a:pt x="92" y="163"/>
                  </a:lnTo>
                  <a:lnTo>
                    <a:pt x="57" y="163"/>
                  </a:lnTo>
                  <a:lnTo>
                    <a:pt x="35" y="170"/>
                  </a:lnTo>
                  <a:lnTo>
                    <a:pt x="14" y="170"/>
                  </a:lnTo>
                  <a:lnTo>
                    <a:pt x="0" y="170"/>
                  </a:lnTo>
                  <a:lnTo>
                    <a:pt x="0" y="120"/>
                  </a:lnTo>
                  <a:lnTo>
                    <a:pt x="14" y="120"/>
                  </a:lnTo>
                  <a:lnTo>
                    <a:pt x="35" y="113"/>
                  </a:lnTo>
                  <a:lnTo>
                    <a:pt x="64" y="113"/>
                  </a:lnTo>
                  <a:lnTo>
                    <a:pt x="99" y="106"/>
                  </a:lnTo>
                  <a:lnTo>
                    <a:pt x="142" y="106"/>
                  </a:lnTo>
                  <a:lnTo>
                    <a:pt x="191" y="99"/>
                  </a:lnTo>
                  <a:lnTo>
                    <a:pt x="248" y="85"/>
                  </a:lnTo>
                  <a:lnTo>
                    <a:pt x="312" y="78"/>
                  </a:lnTo>
                  <a:lnTo>
                    <a:pt x="383" y="64"/>
                  </a:lnTo>
                  <a:lnTo>
                    <a:pt x="440" y="57"/>
                  </a:lnTo>
                  <a:lnTo>
                    <a:pt x="489" y="50"/>
                  </a:lnTo>
                  <a:lnTo>
                    <a:pt x="539" y="42"/>
                  </a:lnTo>
                  <a:lnTo>
                    <a:pt x="574" y="42"/>
                  </a:lnTo>
                  <a:lnTo>
                    <a:pt x="610" y="35"/>
                  </a:lnTo>
                  <a:lnTo>
                    <a:pt x="631" y="35"/>
                  </a:lnTo>
                  <a:lnTo>
                    <a:pt x="652" y="28"/>
                  </a:lnTo>
                  <a:lnTo>
                    <a:pt x="674" y="28"/>
                  </a:lnTo>
                  <a:lnTo>
                    <a:pt x="695" y="21"/>
                  </a:lnTo>
                  <a:lnTo>
                    <a:pt x="716" y="14"/>
                  </a:lnTo>
                  <a:lnTo>
                    <a:pt x="723" y="14"/>
                  </a:lnTo>
                  <a:lnTo>
                    <a:pt x="744" y="7"/>
                  </a:lnTo>
                  <a:lnTo>
                    <a:pt x="759" y="0"/>
                  </a:lnTo>
                  <a:lnTo>
                    <a:pt x="773" y="7"/>
                  </a:lnTo>
                  <a:lnTo>
                    <a:pt x="794" y="21"/>
                  </a:lnTo>
                  <a:lnTo>
                    <a:pt x="822" y="35"/>
                  </a:lnTo>
                  <a:lnTo>
                    <a:pt x="858" y="57"/>
                  </a:lnTo>
                  <a:lnTo>
                    <a:pt x="886" y="85"/>
                  </a:lnTo>
                  <a:lnTo>
                    <a:pt x="908" y="106"/>
                  </a:lnTo>
                  <a:lnTo>
                    <a:pt x="922" y="127"/>
                  </a:lnTo>
                  <a:lnTo>
                    <a:pt x="929" y="134"/>
                  </a:lnTo>
                  <a:lnTo>
                    <a:pt x="922" y="156"/>
                  </a:lnTo>
                  <a:lnTo>
                    <a:pt x="915" y="163"/>
                  </a:lnTo>
                  <a:lnTo>
                    <a:pt x="900" y="170"/>
                  </a:lnTo>
                  <a:lnTo>
                    <a:pt x="893" y="177"/>
                  </a:lnTo>
                  <a:lnTo>
                    <a:pt x="879" y="198"/>
                  </a:lnTo>
                  <a:lnTo>
                    <a:pt x="872" y="233"/>
                  </a:lnTo>
                  <a:lnTo>
                    <a:pt x="865" y="276"/>
                  </a:lnTo>
                  <a:lnTo>
                    <a:pt x="865" y="304"/>
                  </a:lnTo>
                  <a:lnTo>
                    <a:pt x="858" y="332"/>
                  </a:lnTo>
                  <a:lnTo>
                    <a:pt x="858" y="368"/>
                  </a:lnTo>
                  <a:lnTo>
                    <a:pt x="851" y="403"/>
                  </a:lnTo>
                  <a:lnTo>
                    <a:pt x="844" y="453"/>
                  </a:lnTo>
                  <a:lnTo>
                    <a:pt x="837" y="495"/>
                  </a:lnTo>
                  <a:lnTo>
                    <a:pt x="830" y="552"/>
                  </a:lnTo>
                  <a:lnTo>
                    <a:pt x="822" y="608"/>
                  </a:lnTo>
                  <a:lnTo>
                    <a:pt x="808" y="665"/>
                  </a:lnTo>
                  <a:lnTo>
                    <a:pt x="801" y="714"/>
                  </a:lnTo>
                  <a:lnTo>
                    <a:pt x="787" y="757"/>
                  </a:lnTo>
                  <a:lnTo>
                    <a:pt x="780" y="799"/>
                  </a:lnTo>
                  <a:lnTo>
                    <a:pt x="773" y="835"/>
                  </a:lnTo>
                  <a:lnTo>
                    <a:pt x="759" y="856"/>
                  </a:lnTo>
                  <a:lnTo>
                    <a:pt x="752" y="877"/>
                  </a:lnTo>
                  <a:lnTo>
                    <a:pt x="737" y="891"/>
                  </a:lnTo>
                  <a:lnTo>
                    <a:pt x="723" y="920"/>
                  </a:lnTo>
                  <a:lnTo>
                    <a:pt x="709" y="934"/>
                  </a:lnTo>
                  <a:lnTo>
                    <a:pt x="695" y="941"/>
                  </a:lnTo>
                  <a:lnTo>
                    <a:pt x="681" y="941"/>
                  </a:lnTo>
                  <a:lnTo>
                    <a:pt x="674" y="934"/>
                  </a:lnTo>
                  <a:lnTo>
                    <a:pt x="674" y="927"/>
                  </a:lnTo>
                  <a:lnTo>
                    <a:pt x="674" y="905"/>
                  </a:lnTo>
                  <a:lnTo>
                    <a:pt x="674" y="884"/>
                  </a:lnTo>
                  <a:lnTo>
                    <a:pt x="674" y="870"/>
                  </a:lnTo>
                  <a:lnTo>
                    <a:pt x="666" y="849"/>
                  </a:lnTo>
                  <a:lnTo>
                    <a:pt x="659" y="828"/>
                  </a:lnTo>
                  <a:lnTo>
                    <a:pt x="652" y="806"/>
                  </a:lnTo>
                  <a:lnTo>
                    <a:pt x="638" y="778"/>
                  </a:lnTo>
                  <a:lnTo>
                    <a:pt x="617" y="750"/>
                  </a:lnTo>
                  <a:lnTo>
                    <a:pt x="596" y="714"/>
                  </a:lnTo>
                  <a:lnTo>
                    <a:pt x="574" y="679"/>
                  </a:lnTo>
                </a:path>
              </a:pathLst>
            </a:custGeom>
            <a:solidFill>
              <a:srgbClr val="00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28" name="任意多边形 44051"/>
            <p:cNvSpPr>
              <a:spLocks noChangeArrowheads="1"/>
            </p:cNvSpPr>
            <p:nvPr/>
          </p:nvSpPr>
          <p:spPr bwMode="auto">
            <a:xfrm>
              <a:off x="206" y="332"/>
              <a:ext cx="517" cy="135"/>
            </a:xfrm>
            <a:custGeom>
              <a:avLst/>
              <a:gdLst>
                <a:gd name="T0" fmla="*/ 35 w 517"/>
                <a:gd name="T1" fmla="*/ 121 h 135"/>
                <a:gd name="T2" fmla="*/ 14 w 517"/>
                <a:gd name="T3" fmla="*/ 114 h 135"/>
                <a:gd name="T4" fmla="*/ 0 w 517"/>
                <a:gd name="T5" fmla="*/ 99 h 135"/>
                <a:gd name="T6" fmla="*/ 7 w 517"/>
                <a:gd name="T7" fmla="*/ 92 h 135"/>
                <a:gd name="T8" fmla="*/ 14 w 517"/>
                <a:gd name="T9" fmla="*/ 92 h 135"/>
                <a:gd name="T10" fmla="*/ 35 w 517"/>
                <a:gd name="T11" fmla="*/ 85 h 135"/>
                <a:gd name="T12" fmla="*/ 64 w 517"/>
                <a:gd name="T13" fmla="*/ 78 h 135"/>
                <a:gd name="T14" fmla="*/ 78 w 517"/>
                <a:gd name="T15" fmla="*/ 78 h 135"/>
                <a:gd name="T16" fmla="*/ 92 w 517"/>
                <a:gd name="T17" fmla="*/ 71 h 135"/>
                <a:gd name="T18" fmla="*/ 142 w 517"/>
                <a:gd name="T19" fmla="*/ 64 h 135"/>
                <a:gd name="T20" fmla="*/ 191 w 517"/>
                <a:gd name="T21" fmla="*/ 50 h 135"/>
                <a:gd name="T22" fmla="*/ 255 w 517"/>
                <a:gd name="T23" fmla="*/ 29 h 135"/>
                <a:gd name="T24" fmla="*/ 319 w 517"/>
                <a:gd name="T25" fmla="*/ 22 h 135"/>
                <a:gd name="T26" fmla="*/ 369 w 517"/>
                <a:gd name="T27" fmla="*/ 8 h 135"/>
                <a:gd name="T28" fmla="*/ 411 w 517"/>
                <a:gd name="T29" fmla="*/ 0 h 135"/>
                <a:gd name="T30" fmla="*/ 447 w 517"/>
                <a:gd name="T31" fmla="*/ 0 h 135"/>
                <a:gd name="T32" fmla="*/ 468 w 517"/>
                <a:gd name="T33" fmla="*/ 0 h 135"/>
                <a:gd name="T34" fmla="*/ 489 w 517"/>
                <a:gd name="T35" fmla="*/ 8 h 135"/>
                <a:gd name="T36" fmla="*/ 503 w 517"/>
                <a:gd name="T37" fmla="*/ 15 h 135"/>
                <a:gd name="T38" fmla="*/ 510 w 517"/>
                <a:gd name="T39" fmla="*/ 22 h 135"/>
                <a:gd name="T40" fmla="*/ 517 w 517"/>
                <a:gd name="T41" fmla="*/ 29 h 135"/>
                <a:gd name="T42" fmla="*/ 517 w 517"/>
                <a:gd name="T43" fmla="*/ 36 h 135"/>
                <a:gd name="T44" fmla="*/ 510 w 517"/>
                <a:gd name="T45" fmla="*/ 43 h 135"/>
                <a:gd name="T46" fmla="*/ 503 w 517"/>
                <a:gd name="T47" fmla="*/ 57 h 135"/>
                <a:gd name="T48" fmla="*/ 475 w 517"/>
                <a:gd name="T49" fmla="*/ 64 h 135"/>
                <a:gd name="T50" fmla="*/ 447 w 517"/>
                <a:gd name="T51" fmla="*/ 71 h 135"/>
                <a:gd name="T52" fmla="*/ 411 w 517"/>
                <a:gd name="T53" fmla="*/ 78 h 135"/>
                <a:gd name="T54" fmla="*/ 369 w 517"/>
                <a:gd name="T55" fmla="*/ 85 h 135"/>
                <a:gd name="T56" fmla="*/ 347 w 517"/>
                <a:gd name="T57" fmla="*/ 85 h 135"/>
                <a:gd name="T58" fmla="*/ 312 w 517"/>
                <a:gd name="T59" fmla="*/ 92 h 135"/>
                <a:gd name="T60" fmla="*/ 269 w 517"/>
                <a:gd name="T61" fmla="*/ 99 h 135"/>
                <a:gd name="T62" fmla="*/ 227 w 517"/>
                <a:gd name="T63" fmla="*/ 114 h 135"/>
                <a:gd name="T64" fmla="*/ 177 w 517"/>
                <a:gd name="T65" fmla="*/ 121 h 135"/>
                <a:gd name="T66" fmla="*/ 142 w 517"/>
                <a:gd name="T67" fmla="*/ 128 h 135"/>
                <a:gd name="T68" fmla="*/ 113 w 517"/>
                <a:gd name="T69" fmla="*/ 135 h 135"/>
                <a:gd name="T70" fmla="*/ 99 w 517"/>
                <a:gd name="T71" fmla="*/ 135 h 135"/>
                <a:gd name="T72" fmla="*/ 92 w 517"/>
                <a:gd name="T73" fmla="*/ 135 h 135"/>
                <a:gd name="T74" fmla="*/ 64 w 517"/>
                <a:gd name="T75" fmla="*/ 135 h 135"/>
                <a:gd name="T76" fmla="*/ 35 w 517"/>
                <a:gd name="T77" fmla="*/ 121 h 135"/>
                <a:gd name="T78" fmla="*/ 35 w 517"/>
                <a:gd name="T79" fmla="*/ 12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7" h="135">
                  <a:moveTo>
                    <a:pt x="35" y="121"/>
                  </a:moveTo>
                  <a:lnTo>
                    <a:pt x="14" y="114"/>
                  </a:lnTo>
                  <a:lnTo>
                    <a:pt x="0" y="99"/>
                  </a:lnTo>
                  <a:lnTo>
                    <a:pt x="7" y="92"/>
                  </a:lnTo>
                  <a:lnTo>
                    <a:pt x="14" y="92"/>
                  </a:lnTo>
                  <a:lnTo>
                    <a:pt x="35" y="85"/>
                  </a:lnTo>
                  <a:lnTo>
                    <a:pt x="64" y="78"/>
                  </a:lnTo>
                  <a:lnTo>
                    <a:pt x="78" y="78"/>
                  </a:lnTo>
                  <a:lnTo>
                    <a:pt x="92" y="71"/>
                  </a:lnTo>
                  <a:lnTo>
                    <a:pt x="142" y="64"/>
                  </a:lnTo>
                  <a:lnTo>
                    <a:pt x="191" y="50"/>
                  </a:lnTo>
                  <a:lnTo>
                    <a:pt x="255" y="29"/>
                  </a:lnTo>
                  <a:lnTo>
                    <a:pt x="319" y="22"/>
                  </a:lnTo>
                  <a:lnTo>
                    <a:pt x="369" y="8"/>
                  </a:lnTo>
                  <a:lnTo>
                    <a:pt x="411" y="0"/>
                  </a:lnTo>
                  <a:lnTo>
                    <a:pt x="447" y="0"/>
                  </a:lnTo>
                  <a:lnTo>
                    <a:pt x="468" y="0"/>
                  </a:lnTo>
                  <a:lnTo>
                    <a:pt x="489" y="8"/>
                  </a:lnTo>
                  <a:lnTo>
                    <a:pt x="503" y="15"/>
                  </a:lnTo>
                  <a:lnTo>
                    <a:pt x="510" y="22"/>
                  </a:lnTo>
                  <a:lnTo>
                    <a:pt x="517" y="29"/>
                  </a:lnTo>
                  <a:lnTo>
                    <a:pt x="517" y="36"/>
                  </a:lnTo>
                  <a:lnTo>
                    <a:pt x="510" y="43"/>
                  </a:lnTo>
                  <a:lnTo>
                    <a:pt x="503" y="57"/>
                  </a:lnTo>
                  <a:lnTo>
                    <a:pt x="475" y="64"/>
                  </a:lnTo>
                  <a:lnTo>
                    <a:pt x="447" y="71"/>
                  </a:lnTo>
                  <a:lnTo>
                    <a:pt x="411" y="78"/>
                  </a:lnTo>
                  <a:lnTo>
                    <a:pt x="369" y="85"/>
                  </a:lnTo>
                  <a:lnTo>
                    <a:pt x="347" y="85"/>
                  </a:lnTo>
                  <a:lnTo>
                    <a:pt x="312" y="92"/>
                  </a:lnTo>
                  <a:lnTo>
                    <a:pt x="269" y="99"/>
                  </a:lnTo>
                  <a:lnTo>
                    <a:pt x="227" y="114"/>
                  </a:lnTo>
                  <a:lnTo>
                    <a:pt x="177" y="121"/>
                  </a:lnTo>
                  <a:lnTo>
                    <a:pt x="142" y="128"/>
                  </a:lnTo>
                  <a:lnTo>
                    <a:pt x="113" y="135"/>
                  </a:lnTo>
                  <a:lnTo>
                    <a:pt x="99" y="135"/>
                  </a:lnTo>
                  <a:lnTo>
                    <a:pt x="92" y="135"/>
                  </a:lnTo>
                  <a:lnTo>
                    <a:pt x="64" y="135"/>
                  </a:lnTo>
                  <a:lnTo>
                    <a:pt x="35" y="121"/>
                  </a:lnTo>
                </a:path>
              </a:pathLst>
            </a:custGeom>
            <a:solidFill>
              <a:srgbClr val="00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29" name="任意多边形 44052"/>
            <p:cNvSpPr>
              <a:spLocks noChangeArrowheads="1"/>
            </p:cNvSpPr>
            <p:nvPr/>
          </p:nvSpPr>
          <p:spPr bwMode="auto">
            <a:xfrm>
              <a:off x="397" y="106"/>
              <a:ext cx="114" cy="623"/>
            </a:xfrm>
            <a:custGeom>
              <a:avLst/>
              <a:gdLst>
                <a:gd name="T0" fmla="*/ 114 w 114"/>
                <a:gd name="T1" fmla="*/ 71 h 623"/>
                <a:gd name="T2" fmla="*/ 114 w 114"/>
                <a:gd name="T3" fmla="*/ 85 h 623"/>
                <a:gd name="T4" fmla="*/ 114 w 114"/>
                <a:gd name="T5" fmla="*/ 99 h 623"/>
                <a:gd name="T6" fmla="*/ 107 w 114"/>
                <a:gd name="T7" fmla="*/ 120 h 623"/>
                <a:gd name="T8" fmla="*/ 100 w 114"/>
                <a:gd name="T9" fmla="*/ 142 h 623"/>
                <a:gd name="T10" fmla="*/ 92 w 114"/>
                <a:gd name="T11" fmla="*/ 170 h 623"/>
                <a:gd name="T12" fmla="*/ 92 w 114"/>
                <a:gd name="T13" fmla="*/ 205 h 623"/>
                <a:gd name="T14" fmla="*/ 85 w 114"/>
                <a:gd name="T15" fmla="*/ 248 h 623"/>
                <a:gd name="T16" fmla="*/ 85 w 114"/>
                <a:gd name="T17" fmla="*/ 276 h 623"/>
                <a:gd name="T18" fmla="*/ 85 w 114"/>
                <a:gd name="T19" fmla="*/ 311 h 623"/>
                <a:gd name="T20" fmla="*/ 78 w 114"/>
                <a:gd name="T21" fmla="*/ 347 h 623"/>
                <a:gd name="T22" fmla="*/ 78 w 114"/>
                <a:gd name="T23" fmla="*/ 389 h 623"/>
                <a:gd name="T24" fmla="*/ 78 w 114"/>
                <a:gd name="T25" fmla="*/ 439 h 623"/>
                <a:gd name="T26" fmla="*/ 78 w 114"/>
                <a:gd name="T27" fmla="*/ 495 h 623"/>
                <a:gd name="T28" fmla="*/ 78 w 114"/>
                <a:gd name="T29" fmla="*/ 559 h 623"/>
                <a:gd name="T30" fmla="*/ 78 w 114"/>
                <a:gd name="T31" fmla="*/ 623 h 623"/>
                <a:gd name="T32" fmla="*/ 14 w 114"/>
                <a:gd name="T33" fmla="*/ 623 h 623"/>
                <a:gd name="T34" fmla="*/ 14 w 114"/>
                <a:gd name="T35" fmla="*/ 516 h 623"/>
                <a:gd name="T36" fmla="*/ 14 w 114"/>
                <a:gd name="T37" fmla="*/ 417 h 623"/>
                <a:gd name="T38" fmla="*/ 14 w 114"/>
                <a:gd name="T39" fmla="*/ 325 h 623"/>
                <a:gd name="T40" fmla="*/ 14 w 114"/>
                <a:gd name="T41" fmla="*/ 241 h 623"/>
                <a:gd name="T42" fmla="*/ 7 w 114"/>
                <a:gd name="T43" fmla="*/ 163 h 623"/>
                <a:gd name="T44" fmla="*/ 7 w 114"/>
                <a:gd name="T45" fmla="*/ 99 h 623"/>
                <a:gd name="T46" fmla="*/ 7 w 114"/>
                <a:gd name="T47" fmla="*/ 50 h 623"/>
                <a:gd name="T48" fmla="*/ 0 w 114"/>
                <a:gd name="T49" fmla="*/ 0 h 623"/>
                <a:gd name="T50" fmla="*/ 29 w 114"/>
                <a:gd name="T51" fmla="*/ 14 h 623"/>
                <a:gd name="T52" fmla="*/ 50 w 114"/>
                <a:gd name="T53" fmla="*/ 21 h 623"/>
                <a:gd name="T54" fmla="*/ 64 w 114"/>
                <a:gd name="T55" fmla="*/ 28 h 623"/>
                <a:gd name="T56" fmla="*/ 78 w 114"/>
                <a:gd name="T57" fmla="*/ 43 h 623"/>
                <a:gd name="T58" fmla="*/ 92 w 114"/>
                <a:gd name="T59" fmla="*/ 50 h 623"/>
                <a:gd name="T60" fmla="*/ 100 w 114"/>
                <a:gd name="T61" fmla="*/ 57 h 623"/>
                <a:gd name="T62" fmla="*/ 107 w 114"/>
                <a:gd name="T63" fmla="*/ 64 h 623"/>
                <a:gd name="T64" fmla="*/ 114 w 114"/>
                <a:gd name="T65" fmla="*/ 71 h 623"/>
                <a:gd name="T66" fmla="*/ 114 w 114"/>
                <a:gd name="T67" fmla="*/ 71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4" h="623">
                  <a:moveTo>
                    <a:pt x="114" y="71"/>
                  </a:moveTo>
                  <a:lnTo>
                    <a:pt x="114" y="85"/>
                  </a:lnTo>
                  <a:lnTo>
                    <a:pt x="114" y="99"/>
                  </a:lnTo>
                  <a:lnTo>
                    <a:pt x="107" y="120"/>
                  </a:lnTo>
                  <a:lnTo>
                    <a:pt x="100" y="142"/>
                  </a:lnTo>
                  <a:lnTo>
                    <a:pt x="92" y="170"/>
                  </a:lnTo>
                  <a:lnTo>
                    <a:pt x="92" y="205"/>
                  </a:lnTo>
                  <a:lnTo>
                    <a:pt x="85" y="248"/>
                  </a:lnTo>
                  <a:lnTo>
                    <a:pt x="85" y="276"/>
                  </a:lnTo>
                  <a:lnTo>
                    <a:pt x="85" y="311"/>
                  </a:lnTo>
                  <a:lnTo>
                    <a:pt x="78" y="347"/>
                  </a:lnTo>
                  <a:lnTo>
                    <a:pt x="78" y="389"/>
                  </a:lnTo>
                  <a:lnTo>
                    <a:pt x="78" y="439"/>
                  </a:lnTo>
                  <a:lnTo>
                    <a:pt x="78" y="495"/>
                  </a:lnTo>
                  <a:lnTo>
                    <a:pt x="78" y="559"/>
                  </a:lnTo>
                  <a:lnTo>
                    <a:pt x="78" y="623"/>
                  </a:lnTo>
                  <a:lnTo>
                    <a:pt x="14" y="623"/>
                  </a:lnTo>
                  <a:lnTo>
                    <a:pt x="14" y="516"/>
                  </a:lnTo>
                  <a:lnTo>
                    <a:pt x="14" y="417"/>
                  </a:lnTo>
                  <a:lnTo>
                    <a:pt x="14" y="325"/>
                  </a:lnTo>
                  <a:lnTo>
                    <a:pt x="14" y="241"/>
                  </a:lnTo>
                  <a:lnTo>
                    <a:pt x="7" y="163"/>
                  </a:lnTo>
                  <a:lnTo>
                    <a:pt x="7" y="99"/>
                  </a:lnTo>
                  <a:lnTo>
                    <a:pt x="7" y="50"/>
                  </a:lnTo>
                  <a:lnTo>
                    <a:pt x="0" y="0"/>
                  </a:lnTo>
                  <a:lnTo>
                    <a:pt x="29" y="14"/>
                  </a:lnTo>
                  <a:lnTo>
                    <a:pt x="50" y="21"/>
                  </a:lnTo>
                  <a:lnTo>
                    <a:pt x="64" y="28"/>
                  </a:lnTo>
                  <a:lnTo>
                    <a:pt x="78" y="43"/>
                  </a:lnTo>
                  <a:lnTo>
                    <a:pt x="92" y="50"/>
                  </a:lnTo>
                  <a:lnTo>
                    <a:pt x="100" y="57"/>
                  </a:lnTo>
                  <a:lnTo>
                    <a:pt x="107" y="64"/>
                  </a:lnTo>
                  <a:lnTo>
                    <a:pt x="114" y="71"/>
                  </a:lnTo>
                </a:path>
              </a:pathLst>
            </a:custGeom>
            <a:solidFill>
              <a:srgbClr val="00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3030" name="组合 44053"/>
          <p:cNvGrpSpPr>
            <a:grpSpLocks/>
          </p:cNvGrpSpPr>
          <p:nvPr/>
        </p:nvGrpSpPr>
        <p:grpSpPr bwMode="auto">
          <a:xfrm>
            <a:off x="6443663" y="3933825"/>
            <a:ext cx="1098550" cy="728663"/>
            <a:chOff x="0" y="0"/>
            <a:chExt cx="986" cy="941"/>
          </a:xfrm>
        </p:grpSpPr>
        <p:sp>
          <p:nvSpPr>
            <p:cNvPr id="43031" name="任意多边形 44054"/>
            <p:cNvSpPr>
              <a:spLocks noChangeArrowheads="1"/>
            </p:cNvSpPr>
            <p:nvPr/>
          </p:nvSpPr>
          <p:spPr bwMode="auto">
            <a:xfrm>
              <a:off x="0" y="99"/>
              <a:ext cx="177" cy="792"/>
            </a:xfrm>
            <a:custGeom>
              <a:avLst/>
              <a:gdLst>
                <a:gd name="T0" fmla="*/ 114 w 177"/>
                <a:gd name="T1" fmla="*/ 21 h 792"/>
                <a:gd name="T2" fmla="*/ 128 w 177"/>
                <a:gd name="T3" fmla="*/ 120 h 792"/>
                <a:gd name="T4" fmla="*/ 135 w 177"/>
                <a:gd name="T5" fmla="*/ 219 h 792"/>
                <a:gd name="T6" fmla="*/ 149 w 177"/>
                <a:gd name="T7" fmla="*/ 325 h 792"/>
                <a:gd name="T8" fmla="*/ 156 w 177"/>
                <a:gd name="T9" fmla="*/ 432 h 792"/>
                <a:gd name="T10" fmla="*/ 163 w 177"/>
                <a:gd name="T11" fmla="*/ 488 h 792"/>
                <a:gd name="T12" fmla="*/ 163 w 177"/>
                <a:gd name="T13" fmla="*/ 538 h 792"/>
                <a:gd name="T14" fmla="*/ 170 w 177"/>
                <a:gd name="T15" fmla="*/ 580 h 792"/>
                <a:gd name="T16" fmla="*/ 170 w 177"/>
                <a:gd name="T17" fmla="*/ 623 h 792"/>
                <a:gd name="T18" fmla="*/ 177 w 177"/>
                <a:gd name="T19" fmla="*/ 658 h 792"/>
                <a:gd name="T20" fmla="*/ 177 w 177"/>
                <a:gd name="T21" fmla="*/ 686 h 792"/>
                <a:gd name="T22" fmla="*/ 177 w 177"/>
                <a:gd name="T23" fmla="*/ 707 h 792"/>
                <a:gd name="T24" fmla="*/ 177 w 177"/>
                <a:gd name="T25" fmla="*/ 722 h 792"/>
                <a:gd name="T26" fmla="*/ 177 w 177"/>
                <a:gd name="T27" fmla="*/ 757 h 792"/>
                <a:gd name="T28" fmla="*/ 170 w 177"/>
                <a:gd name="T29" fmla="*/ 778 h 792"/>
                <a:gd name="T30" fmla="*/ 170 w 177"/>
                <a:gd name="T31" fmla="*/ 785 h 792"/>
                <a:gd name="T32" fmla="*/ 163 w 177"/>
                <a:gd name="T33" fmla="*/ 792 h 792"/>
                <a:gd name="T34" fmla="*/ 156 w 177"/>
                <a:gd name="T35" fmla="*/ 785 h 792"/>
                <a:gd name="T36" fmla="*/ 156 w 177"/>
                <a:gd name="T37" fmla="*/ 785 h 792"/>
                <a:gd name="T38" fmla="*/ 149 w 177"/>
                <a:gd name="T39" fmla="*/ 771 h 792"/>
                <a:gd name="T40" fmla="*/ 142 w 177"/>
                <a:gd name="T41" fmla="*/ 764 h 792"/>
                <a:gd name="T42" fmla="*/ 142 w 177"/>
                <a:gd name="T43" fmla="*/ 750 h 792"/>
                <a:gd name="T44" fmla="*/ 135 w 177"/>
                <a:gd name="T45" fmla="*/ 729 h 792"/>
                <a:gd name="T46" fmla="*/ 128 w 177"/>
                <a:gd name="T47" fmla="*/ 707 h 792"/>
                <a:gd name="T48" fmla="*/ 128 w 177"/>
                <a:gd name="T49" fmla="*/ 686 h 792"/>
                <a:gd name="T50" fmla="*/ 99 w 177"/>
                <a:gd name="T51" fmla="*/ 580 h 792"/>
                <a:gd name="T52" fmla="*/ 92 w 177"/>
                <a:gd name="T53" fmla="*/ 523 h 792"/>
                <a:gd name="T54" fmla="*/ 85 w 177"/>
                <a:gd name="T55" fmla="*/ 474 h 792"/>
                <a:gd name="T56" fmla="*/ 85 w 177"/>
                <a:gd name="T57" fmla="*/ 424 h 792"/>
                <a:gd name="T58" fmla="*/ 78 w 177"/>
                <a:gd name="T59" fmla="*/ 368 h 792"/>
                <a:gd name="T60" fmla="*/ 64 w 177"/>
                <a:gd name="T61" fmla="*/ 304 h 792"/>
                <a:gd name="T62" fmla="*/ 57 w 177"/>
                <a:gd name="T63" fmla="*/ 233 h 792"/>
                <a:gd name="T64" fmla="*/ 50 w 177"/>
                <a:gd name="T65" fmla="*/ 198 h 792"/>
                <a:gd name="T66" fmla="*/ 43 w 177"/>
                <a:gd name="T67" fmla="*/ 170 h 792"/>
                <a:gd name="T68" fmla="*/ 43 w 177"/>
                <a:gd name="T69" fmla="*/ 142 h 792"/>
                <a:gd name="T70" fmla="*/ 36 w 177"/>
                <a:gd name="T71" fmla="*/ 120 h 792"/>
                <a:gd name="T72" fmla="*/ 28 w 177"/>
                <a:gd name="T73" fmla="*/ 99 h 792"/>
                <a:gd name="T74" fmla="*/ 28 w 177"/>
                <a:gd name="T75" fmla="*/ 78 h 792"/>
                <a:gd name="T76" fmla="*/ 14 w 177"/>
                <a:gd name="T77" fmla="*/ 57 h 792"/>
                <a:gd name="T78" fmla="*/ 7 w 177"/>
                <a:gd name="T79" fmla="*/ 35 h 792"/>
                <a:gd name="T80" fmla="*/ 0 w 177"/>
                <a:gd name="T81" fmla="*/ 21 h 792"/>
                <a:gd name="T82" fmla="*/ 0 w 177"/>
                <a:gd name="T83" fmla="*/ 14 h 792"/>
                <a:gd name="T84" fmla="*/ 0 w 177"/>
                <a:gd name="T85" fmla="*/ 0 h 792"/>
                <a:gd name="T86" fmla="*/ 0 w 177"/>
                <a:gd name="T87" fmla="*/ 0 h 792"/>
                <a:gd name="T88" fmla="*/ 7 w 177"/>
                <a:gd name="T89" fmla="*/ 0 h 792"/>
                <a:gd name="T90" fmla="*/ 21 w 177"/>
                <a:gd name="T91" fmla="*/ 0 h 792"/>
                <a:gd name="T92" fmla="*/ 36 w 177"/>
                <a:gd name="T93" fmla="*/ 0 h 792"/>
                <a:gd name="T94" fmla="*/ 50 w 177"/>
                <a:gd name="T95" fmla="*/ 7 h 792"/>
                <a:gd name="T96" fmla="*/ 71 w 177"/>
                <a:gd name="T97" fmla="*/ 7 h 792"/>
                <a:gd name="T98" fmla="*/ 114 w 177"/>
                <a:gd name="T99" fmla="*/ 21 h 792"/>
                <a:gd name="T100" fmla="*/ 114 w 177"/>
                <a:gd name="T101" fmla="*/ 21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7" h="792">
                  <a:moveTo>
                    <a:pt x="114" y="21"/>
                  </a:moveTo>
                  <a:lnTo>
                    <a:pt x="128" y="120"/>
                  </a:lnTo>
                  <a:lnTo>
                    <a:pt x="135" y="219"/>
                  </a:lnTo>
                  <a:lnTo>
                    <a:pt x="149" y="325"/>
                  </a:lnTo>
                  <a:lnTo>
                    <a:pt x="156" y="432"/>
                  </a:lnTo>
                  <a:lnTo>
                    <a:pt x="163" y="488"/>
                  </a:lnTo>
                  <a:lnTo>
                    <a:pt x="163" y="538"/>
                  </a:lnTo>
                  <a:lnTo>
                    <a:pt x="170" y="580"/>
                  </a:lnTo>
                  <a:lnTo>
                    <a:pt x="170" y="623"/>
                  </a:lnTo>
                  <a:lnTo>
                    <a:pt x="177" y="658"/>
                  </a:lnTo>
                  <a:lnTo>
                    <a:pt x="177" y="686"/>
                  </a:lnTo>
                  <a:lnTo>
                    <a:pt x="177" y="707"/>
                  </a:lnTo>
                  <a:lnTo>
                    <a:pt x="177" y="722"/>
                  </a:lnTo>
                  <a:lnTo>
                    <a:pt x="177" y="757"/>
                  </a:lnTo>
                  <a:lnTo>
                    <a:pt x="170" y="778"/>
                  </a:lnTo>
                  <a:lnTo>
                    <a:pt x="170" y="785"/>
                  </a:lnTo>
                  <a:lnTo>
                    <a:pt x="163" y="792"/>
                  </a:lnTo>
                  <a:lnTo>
                    <a:pt x="156" y="785"/>
                  </a:lnTo>
                  <a:lnTo>
                    <a:pt x="149" y="771"/>
                  </a:lnTo>
                  <a:lnTo>
                    <a:pt x="142" y="764"/>
                  </a:lnTo>
                  <a:lnTo>
                    <a:pt x="142" y="750"/>
                  </a:lnTo>
                  <a:lnTo>
                    <a:pt x="135" y="729"/>
                  </a:lnTo>
                  <a:lnTo>
                    <a:pt x="128" y="707"/>
                  </a:lnTo>
                  <a:lnTo>
                    <a:pt x="128" y="686"/>
                  </a:lnTo>
                  <a:lnTo>
                    <a:pt x="99" y="580"/>
                  </a:lnTo>
                  <a:lnTo>
                    <a:pt x="92" y="523"/>
                  </a:lnTo>
                  <a:lnTo>
                    <a:pt x="85" y="474"/>
                  </a:lnTo>
                  <a:lnTo>
                    <a:pt x="85" y="424"/>
                  </a:lnTo>
                  <a:lnTo>
                    <a:pt x="78" y="368"/>
                  </a:lnTo>
                  <a:lnTo>
                    <a:pt x="64" y="304"/>
                  </a:lnTo>
                  <a:lnTo>
                    <a:pt x="57" y="233"/>
                  </a:lnTo>
                  <a:lnTo>
                    <a:pt x="50" y="198"/>
                  </a:lnTo>
                  <a:lnTo>
                    <a:pt x="43" y="170"/>
                  </a:lnTo>
                  <a:lnTo>
                    <a:pt x="43" y="142"/>
                  </a:lnTo>
                  <a:lnTo>
                    <a:pt x="36" y="120"/>
                  </a:lnTo>
                  <a:lnTo>
                    <a:pt x="28" y="99"/>
                  </a:lnTo>
                  <a:lnTo>
                    <a:pt x="28" y="78"/>
                  </a:lnTo>
                  <a:lnTo>
                    <a:pt x="14" y="57"/>
                  </a:lnTo>
                  <a:lnTo>
                    <a:pt x="7" y="35"/>
                  </a:lnTo>
                  <a:lnTo>
                    <a:pt x="0" y="21"/>
                  </a:lnTo>
                  <a:lnTo>
                    <a:pt x="0" y="14"/>
                  </a:lnTo>
                  <a:lnTo>
                    <a:pt x="0" y="0"/>
                  </a:lnTo>
                  <a:lnTo>
                    <a:pt x="7" y="0"/>
                  </a:lnTo>
                  <a:lnTo>
                    <a:pt x="21" y="0"/>
                  </a:lnTo>
                  <a:lnTo>
                    <a:pt x="36" y="0"/>
                  </a:lnTo>
                  <a:lnTo>
                    <a:pt x="50" y="7"/>
                  </a:lnTo>
                  <a:lnTo>
                    <a:pt x="71" y="7"/>
                  </a:lnTo>
                  <a:lnTo>
                    <a:pt x="114" y="21"/>
                  </a:lnTo>
                </a:path>
              </a:pathLst>
            </a:custGeom>
            <a:solidFill>
              <a:srgbClr val="00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2" name="任意多边形 44055"/>
            <p:cNvSpPr>
              <a:spLocks noChangeArrowheads="1"/>
            </p:cNvSpPr>
            <p:nvPr/>
          </p:nvSpPr>
          <p:spPr bwMode="auto">
            <a:xfrm>
              <a:off x="57" y="0"/>
              <a:ext cx="929" cy="941"/>
            </a:xfrm>
            <a:custGeom>
              <a:avLst/>
              <a:gdLst>
                <a:gd name="T0" fmla="*/ 617 w 929"/>
                <a:gd name="T1" fmla="*/ 693 h 941"/>
                <a:gd name="T2" fmla="*/ 652 w 929"/>
                <a:gd name="T3" fmla="*/ 707 h 941"/>
                <a:gd name="T4" fmla="*/ 681 w 929"/>
                <a:gd name="T5" fmla="*/ 707 h 941"/>
                <a:gd name="T6" fmla="*/ 688 w 929"/>
                <a:gd name="T7" fmla="*/ 714 h 941"/>
                <a:gd name="T8" fmla="*/ 695 w 929"/>
                <a:gd name="T9" fmla="*/ 700 h 941"/>
                <a:gd name="T10" fmla="*/ 709 w 929"/>
                <a:gd name="T11" fmla="*/ 658 h 941"/>
                <a:gd name="T12" fmla="*/ 716 w 929"/>
                <a:gd name="T13" fmla="*/ 615 h 941"/>
                <a:gd name="T14" fmla="*/ 730 w 929"/>
                <a:gd name="T15" fmla="*/ 559 h 941"/>
                <a:gd name="T16" fmla="*/ 744 w 929"/>
                <a:gd name="T17" fmla="*/ 474 h 941"/>
                <a:gd name="T18" fmla="*/ 759 w 929"/>
                <a:gd name="T19" fmla="*/ 368 h 941"/>
                <a:gd name="T20" fmla="*/ 766 w 929"/>
                <a:gd name="T21" fmla="*/ 269 h 941"/>
                <a:gd name="T22" fmla="*/ 773 w 929"/>
                <a:gd name="T23" fmla="*/ 191 h 941"/>
                <a:gd name="T24" fmla="*/ 773 w 929"/>
                <a:gd name="T25" fmla="*/ 141 h 941"/>
                <a:gd name="T26" fmla="*/ 759 w 929"/>
                <a:gd name="T27" fmla="*/ 120 h 941"/>
                <a:gd name="T28" fmla="*/ 737 w 929"/>
                <a:gd name="T29" fmla="*/ 99 h 941"/>
                <a:gd name="T30" fmla="*/ 709 w 929"/>
                <a:gd name="T31" fmla="*/ 92 h 941"/>
                <a:gd name="T32" fmla="*/ 659 w 929"/>
                <a:gd name="T33" fmla="*/ 92 h 941"/>
                <a:gd name="T34" fmla="*/ 588 w 929"/>
                <a:gd name="T35" fmla="*/ 99 h 941"/>
                <a:gd name="T36" fmla="*/ 539 w 929"/>
                <a:gd name="T37" fmla="*/ 106 h 941"/>
                <a:gd name="T38" fmla="*/ 468 w 929"/>
                <a:gd name="T39" fmla="*/ 113 h 941"/>
                <a:gd name="T40" fmla="*/ 376 w 929"/>
                <a:gd name="T41" fmla="*/ 127 h 941"/>
                <a:gd name="T42" fmla="*/ 276 w 929"/>
                <a:gd name="T43" fmla="*/ 141 h 941"/>
                <a:gd name="T44" fmla="*/ 170 w 929"/>
                <a:gd name="T45" fmla="*/ 156 h 941"/>
                <a:gd name="T46" fmla="*/ 92 w 929"/>
                <a:gd name="T47" fmla="*/ 163 h 941"/>
                <a:gd name="T48" fmla="*/ 35 w 929"/>
                <a:gd name="T49" fmla="*/ 170 h 941"/>
                <a:gd name="T50" fmla="*/ 0 w 929"/>
                <a:gd name="T51" fmla="*/ 170 h 941"/>
                <a:gd name="T52" fmla="*/ 14 w 929"/>
                <a:gd name="T53" fmla="*/ 120 h 941"/>
                <a:gd name="T54" fmla="*/ 64 w 929"/>
                <a:gd name="T55" fmla="*/ 113 h 941"/>
                <a:gd name="T56" fmla="*/ 142 w 929"/>
                <a:gd name="T57" fmla="*/ 106 h 941"/>
                <a:gd name="T58" fmla="*/ 248 w 929"/>
                <a:gd name="T59" fmla="*/ 85 h 941"/>
                <a:gd name="T60" fmla="*/ 383 w 929"/>
                <a:gd name="T61" fmla="*/ 64 h 941"/>
                <a:gd name="T62" fmla="*/ 489 w 929"/>
                <a:gd name="T63" fmla="*/ 50 h 941"/>
                <a:gd name="T64" fmla="*/ 574 w 929"/>
                <a:gd name="T65" fmla="*/ 42 h 941"/>
                <a:gd name="T66" fmla="*/ 631 w 929"/>
                <a:gd name="T67" fmla="*/ 35 h 941"/>
                <a:gd name="T68" fmla="*/ 674 w 929"/>
                <a:gd name="T69" fmla="*/ 28 h 941"/>
                <a:gd name="T70" fmla="*/ 716 w 929"/>
                <a:gd name="T71" fmla="*/ 14 h 941"/>
                <a:gd name="T72" fmla="*/ 744 w 929"/>
                <a:gd name="T73" fmla="*/ 7 h 941"/>
                <a:gd name="T74" fmla="*/ 773 w 929"/>
                <a:gd name="T75" fmla="*/ 7 h 941"/>
                <a:gd name="T76" fmla="*/ 822 w 929"/>
                <a:gd name="T77" fmla="*/ 35 h 941"/>
                <a:gd name="T78" fmla="*/ 886 w 929"/>
                <a:gd name="T79" fmla="*/ 85 h 941"/>
                <a:gd name="T80" fmla="*/ 922 w 929"/>
                <a:gd name="T81" fmla="*/ 127 h 941"/>
                <a:gd name="T82" fmla="*/ 922 w 929"/>
                <a:gd name="T83" fmla="*/ 156 h 941"/>
                <a:gd name="T84" fmla="*/ 900 w 929"/>
                <a:gd name="T85" fmla="*/ 170 h 941"/>
                <a:gd name="T86" fmla="*/ 879 w 929"/>
                <a:gd name="T87" fmla="*/ 198 h 941"/>
                <a:gd name="T88" fmla="*/ 865 w 929"/>
                <a:gd name="T89" fmla="*/ 276 h 941"/>
                <a:gd name="T90" fmla="*/ 858 w 929"/>
                <a:gd name="T91" fmla="*/ 332 h 941"/>
                <a:gd name="T92" fmla="*/ 851 w 929"/>
                <a:gd name="T93" fmla="*/ 403 h 941"/>
                <a:gd name="T94" fmla="*/ 837 w 929"/>
                <a:gd name="T95" fmla="*/ 495 h 941"/>
                <a:gd name="T96" fmla="*/ 822 w 929"/>
                <a:gd name="T97" fmla="*/ 608 h 941"/>
                <a:gd name="T98" fmla="*/ 801 w 929"/>
                <a:gd name="T99" fmla="*/ 714 h 941"/>
                <a:gd name="T100" fmla="*/ 780 w 929"/>
                <a:gd name="T101" fmla="*/ 799 h 941"/>
                <a:gd name="T102" fmla="*/ 759 w 929"/>
                <a:gd name="T103" fmla="*/ 856 h 941"/>
                <a:gd name="T104" fmla="*/ 737 w 929"/>
                <a:gd name="T105" fmla="*/ 891 h 941"/>
                <a:gd name="T106" fmla="*/ 709 w 929"/>
                <a:gd name="T107" fmla="*/ 934 h 941"/>
                <a:gd name="T108" fmla="*/ 681 w 929"/>
                <a:gd name="T109" fmla="*/ 941 h 941"/>
                <a:gd name="T110" fmla="*/ 674 w 929"/>
                <a:gd name="T111" fmla="*/ 927 h 941"/>
                <a:gd name="T112" fmla="*/ 674 w 929"/>
                <a:gd name="T113" fmla="*/ 884 h 941"/>
                <a:gd name="T114" fmla="*/ 666 w 929"/>
                <a:gd name="T115" fmla="*/ 849 h 941"/>
                <a:gd name="T116" fmla="*/ 652 w 929"/>
                <a:gd name="T117" fmla="*/ 806 h 941"/>
                <a:gd name="T118" fmla="*/ 617 w 929"/>
                <a:gd name="T119" fmla="*/ 750 h 941"/>
                <a:gd name="T120" fmla="*/ 574 w 929"/>
                <a:gd name="T121" fmla="*/ 679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29" h="941">
                  <a:moveTo>
                    <a:pt x="574" y="679"/>
                  </a:moveTo>
                  <a:lnTo>
                    <a:pt x="617" y="693"/>
                  </a:lnTo>
                  <a:lnTo>
                    <a:pt x="638" y="700"/>
                  </a:lnTo>
                  <a:lnTo>
                    <a:pt x="652" y="707"/>
                  </a:lnTo>
                  <a:lnTo>
                    <a:pt x="666" y="707"/>
                  </a:lnTo>
                  <a:lnTo>
                    <a:pt x="681" y="707"/>
                  </a:lnTo>
                  <a:lnTo>
                    <a:pt x="688" y="714"/>
                  </a:lnTo>
                  <a:lnTo>
                    <a:pt x="695" y="707"/>
                  </a:lnTo>
                  <a:lnTo>
                    <a:pt x="695" y="700"/>
                  </a:lnTo>
                  <a:lnTo>
                    <a:pt x="702" y="679"/>
                  </a:lnTo>
                  <a:lnTo>
                    <a:pt x="709" y="658"/>
                  </a:lnTo>
                  <a:lnTo>
                    <a:pt x="716" y="637"/>
                  </a:lnTo>
                  <a:lnTo>
                    <a:pt x="716" y="615"/>
                  </a:lnTo>
                  <a:lnTo>
                    <a:pt x="723" y="587"/>
                  </a:lnTo>
                  <a:lnTo>
                    <a:pt x="730" y="559"/>
                  </a:lnTo>
                  <a:lnTo>
                    <a:pt x="737" y="516"/>
                  </a:lnTo>
                  <a:lnTo>
                    <a:pt x="744" y="474"/>
                  </a:lnTo>
                  <a:lnTo>
                    <a:pt x="752" y="424"/>
                  </a:lnTo>
                  <a:lnTo>
                    <a:pt x="759" y="368"/>
                  </a:lnTo>
                  <a:lnTo>
                    <a:pt x="759" y="318"/>
                  </a:lnTo>
                  <a:lnTo>
                    <a:pt x="766" y="269"/>
                  </a:lnTo>
                  <a:lnTo>
                    <a:pt x="766" y="226"/>
                  </a:lnTo>
                  <a:lnTo>
                    <a:pt x="773" y="191"/>
                  </a:lnTo>
                  <a:lnTo>
                    <a:pt x="773" y="163"/>
                  </a:lnTo>
                  <a:lnTo>
                    <a:pt x="773" y="141"/>
                  </a:lnTo>
                  <a:lnTo>
                    <a:pt x="766" y="127"/>
                  </a:lnTo>
                  <a:lnTo>
                    <a:pt x="759" y="120"/>
                  </a:lnTo>
                  <a:lnTo>
                    <a:pt x="752" y="106"/>
                  </a:lnTo>
                  <a:lnTo>
                    <a:pt x="737" y="99"/>
                  </a:lnTo>
                  <a:lnTo>
                    <a:pt x="723" y="99"/>
                  </a:lnTo>
                  <a:lnTo>
                    <a:pt x="709" y="92"/>
                  </a:lnTo>
                  <a:lnTo>
                    <a:pt x="688" y="92"/>
                  </a:lnTo>
                  <a:lnTo>
                    <a:pt x="659" y="92"/>
                  </a:lnTo>
                  <a:lnTo>
                    <a:pt x="631" y="99"/>
                  </a:lnTo>
                  <a:lnTo>
                    <a:pt x="588" y="99"/>
                  </a:lnTo>
                  <a:lnTo>
                    <a:pt x="567" y="106"/>
                  </a:lnTo>
                  <a:lnTo>
                    <a:pt x="539" y="106"/>
                  </a:lnTo>
                  <a:lnTo>
                    <a:pt x="503" y="113"/>
                  </a:lnTo>
                  <a:lnTo>
                    <a:pt x="468" y="113"/>
                  </a:lnTo>
                  <a:lnTo>
                    <a:pt x="425" y="120"/>
                  </a:lnTo>
                  <a:lnTo>
                    <a:pt x="376" y="127"/>
                  </a:lnTo>
                  <a:lnTo>
                    <a:pt x="326" y="134"/>
                  </a:lnTo>
                  <a:lnTo>
                    <a:pt x="276" y="141"/>
                  </a:lnTo>
                  <a:lnTo>
                    <a:pt x="220" y="149"/>
                  </a:lnTo>
                  <a:lnTo>
                    <a:pt x="170" y="156"/>
                  </a:lnTo>
                  <a:lnTo>
                    <a:pt x="127" y="156"/>
                  </a:lnTo>
                  <a:lnTo>
                    <a:pt x="92" y="163"/>
                  </a:lnTo>
                  <a:lnTo>
                    <a:pt x="57" y="163"/>
                  </a:lnTo>
                  <a:lnTo>
                    <a:pt x="35" y="170"/>
                  </a:lnTo>
                  <a:lnTo>
                    <a:pt x="14" y="170"/>
                  </a:lnTo>
                  <a:lnTo>
                    <a:pt x="0" y="170"/>
                  </a:lnTo>
                  <a:lnTo>
                    <a:pt x="0" y="120"/>
                  </a:lnTo>
                  <a:lnTo>
                    <a:pt x="14" y="120"/>
                  </a:lnTo>
                  <a:lnTo>
                    <a:pt x="35" y="113"/>
                  </a:lnTo>
                  <a:lnTo>
                    <a:pt x="64" y="113"/>
                  </a:lnTo>
                  <a:lnTo>
                    <a:pt x="99" y="106"/>
                  </a:lnTo>
                  <a:lnTo>
                    <a:pt x="142" y="106"/>
                  </a:lnTo>
                  <a:lnTo>
                    <a:pt x="191" y="99"/>
                  </a:lnTo>
                  <a:lnTo>
                    <a:pt x="248" y="85"/>
                  </a:lnTo>
                  <a:lnTo>
                    <a:pt x="312" y="78"/>
                  </a:lnTo>
                  <a:lnTo>
                    <a:pt x="383" y="64"/>
                  </a:lnTo>
                  <a:lnTo>
                    <a:pt x="440" y="57"/>
                  </a:lnTo>
                  <a:lnTo>
                    <a:pt x="489" y="50"/>
                  </a:lnTo>
                  <a:lnTo>
                    <a:pt x="539" y="42"/>
                  </a:lnTo>
                  <a:lnTo>
                    <a:pt x="574" y="42"/>
                  </a:lnTo>
                  <a:lnTo>
                    <a:pt x="610" y="35"/>
                  </a:lnTo>
                  <a:lnTo>
                    <a:pt x="631" y="35"/>
                  </a:lnTo>
                  <a:lnTo>
                    <a:pt x="652" y="28"/>
                  </a:lnTo>
                  <a:lnTo>
                    <a:pt x="674" y="28"/>
                  </a:lnTo>
                  <a:lnTo>
                    <a:pt x="695" y="21"/>
                  </a:lnTo>
                  <a:lnTo>
                    <a:pt x="716" y="14"/>
                  </a:lnTo>
                  <a:lnTo>
                    <a:pt x="723" y="14"/>
                  </a:lnTo>
                  <a:lnTo>
                    <a:pt x="744" y="7"/>
                  </a:lnTo>
                  <a:lnTo>
                    <a:pt x="759" y="0"/>
                  </a:lnTo>
                  <a:lnTo>
                    <a:pt x="773" y="7"/>
                  </a:lnTo>
                  <a:lnTo>
                    <a:pt x="794" y="21"/>
                  </a:lnTo>
                  <a:lnTo>
                    <a:pt x="822" y="35"/>
                  </a:lnTo>
                  <a:lnTo>
                    <a:pt x="858" y="57"/>
                  </a:lnTo>
                  <a:lnTo>
                    <a:pt x="886" y="85"/>
                  </a:lnTo>
                  <a:lnTo>
                    <a:pt x="908" y="106"/>
                  </a:lnTo>
                  <a:lnTo>
                    <a:pt x="922" y="127"/>
                  </a:lnTo>
                  <a:lnTo>
                    <a:pt x="929" y="134"/>
                  </a:lnTo>
                  <a:lnTo>
                    <a:pt x="922" y="156"/>
                  </a:lnTo>
                  <a:lnTo>
                    <a:pt x="915" y="163"/>
                  </a:lnTo>
                  <a:lnTo>
                    <a:pt x="900" y="170"/>
                  </a:lnTo>
                  <a:lnTo>
                    <a:pt x="893" y="177"/>
                  </a:lnTo>
                  <a:lnTo>
                    <a:pt x="879" y="198"/>
                  </a:lnTo>
                  <a:lnTo>
                    <a:pt x="872" y="233"/>
                  </a:lnTo>
                  <a:lnTo>
                    <a:pt x="865" y="276"/>
                  </a:lnTo>
                  <a:lnTo>
                    <a:pt x="865" y="304"/>
                  </a:lnTo>
                  <a:lnTo>
                    <a:pt x="858" y="332"/>
                  </a:lnTo>
                  <a:lnTo>
                    <a:pt x="858" y="368"/>
                  </a:lnTo>
                  <a:lnTo>
                    <a:pt x="851" y="403"/>
                  </a:lnTo>
                  <a:lnTo>
                    <a:pt x="844" y="453"/>
                  </a:lnTo>
                  <a:lnTo>
                    <a:pt x="837" y="495"/>
                  </a:lnTo>
                  <a:lnTo>
                    <a:pt x="830" y="552"/>
                  </a:lnTo>
                  <a:lnTo>
                    <a:pt x="822" y="608"/>
                  </a:lnTo>
                  <a:lnTo>
                    <a:pt x="808" y="665"/>
                  </a:lnTo>
                  <a:lnTo>
                    <a:pt x="801" y="714"/>
                  </a:lnTo>
                  <a:lnTo>
                    <a:pt x="787" y="757"/>
                  </a:lnTo>
                  <a:lnTo>
                    <a:pt x="780" y="799"/>
                  </a:lnTo>
                  <a:lnTo>
                    <a:pt x="773" y="835"/>
                  </a:lnTo>
                  <a:lnTo>
                    <a:pt x="759" y="856"/>
                  </a:lnTo>
                  <a:lnTo>
                    <a:pt x="752" y="877"/>
                  </a:lnTo>
                  <a:lnTo>
                    <a:pt x="737" y="891"/>
                  </a:lnTo>
                  <a:lnTo>
                    <a:pt x="723" y="920"/>
                  </a:lnTo>
                  <a:lnTo>
                    <a:pt x="709" y="934"/>
                  </a:lnTo>
                  <a:lnTo>
                    <a:pt x="695" y="941"/>
                  </a:lnTo>
                  <a:lnTo>
                    <a:pt x="681" y="941"/>
                  </a:lnTo>
                  <a:lnTo>
                    <a:pt x="674" y="934"/>
                  </a:lnTo>
                  <a:lnTo>
                    <a:pt x="674" y="927"/>
                  </a:lnTo>
                  <a:lnTo>
                    <a:pt x="674" y="905"/>
                  </a:lnTo>
                  <a:lnTo>
                    <a:pt x="674" y="884"/>
                  </a:lnTo>
                  <a:lnTo>
                    <a:pt x="674" y="870"/>
                  </a:lnTo>
                  <a:lnTo>
                    <a:pt x="666" y="849"/>
                  </a:lnTo>
                  <a:lnTo>
                    <a:pt x="659" y="828"/>
                  </a:lnTo>
                  <a:lnTo>
                    <a:pt x="652" y="806"/>
                  </a:lnTo>
                  <a:lnTo>
                    <a:pt x="638" y="778"/>
                  </a:lnTo>
                  <a:lnTo>
                    <a:pt x="617" y="750"/>
                  </a:lnTo>
                  <a:lnTo>
                    <a:pt x="596" y="714"/>
                  </a:lnTo>
                  <a:lnTo>
                    <a:pt x="574" y="679"/>
                  </a:lnTo>
                </a:path>
              </a:pathLst>
            </a:custGeom>
            <a:solidFill>
              <a:srgbClr val="00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3" name="任意多边形 44056"/>
            <p:cNvSpPr>
              <a:spLocks noChangeArrowheads="1"/>
            </p:cNvSpPr>
            <p:nvPr/>
          </p:nvSpPr>
          <p:spPr bwMode="auto">
            <a:xfrm>
              <a:off x="206" y="332"/>
              <a:ext cx="517" cy="135"/>
            </a:xfrm>
            <a:custGeom>
              <a:avLst/>
              <a:gdLst>
                <a:gd name="T0" fmla="*/ 35 w 517"/>
                <a:gd name="T1" fmla="*/ 121 h 135"/>
                <a:gd name="T2" fmla="*/ 14 w 517"/>
                <a:gd name="T3" fmla="*/ 114 h 135"/>
                <a:gd name="T4" fmla="*/ 0 w 517"/>
                <a:gd name="T5" fmla="*/ 99 h 135"/>
                <a:gd name="T6" fmla="*/ 7 w 517"/>
                <a:gd name="T7" fmla="*/ 92 h 135"/>
                <a:gd name="T8" fmla="*/ 14 w 517"/>
                <a:gd name="T9" fmla="*/ 92 h 135"/>
                <a:gd name="T10" fmla="*/ 35 w 517"/>
                <a:gd name="T11" fmla="*/ 85 h 135"/>
                <a:gd name="T12" fmla="*/ 64 w 517"/>
                <a:gd name="T13" fmla="*/ 78 h 135"/>
                <a:gd name="T14" fmla="*/ 78 w 517"/>
                <a:gd name="T15" fmla="*/ 78 h 135"/>
                <a:gd name="T16" fmla="*/ 92 w 517"/>
                <a:gd name="T17" fmla="*/ 71 h 135"/>
                <a:gd name="T18" fmla="*/ 142 w 517"/>
                <a:gd name="T19" fmla="*/ 64 h 135"/>
                <a:gd name="T20" fmla="*/ 191 w 517"/>
                <a:gd name="T21" fmla="*/ 50 h 135"/>
                <a:gd name="T22" fmla="*/ 255 w 517"/>
                <a:gd name="T23" fmla="*/ 29 h 135"/>
                <a:gd name="T24" fmla="*/ 319 w 517"/>
                <a:gd name="T25" fmla="*/ 22 h 135"/>
                <a:gd name="T26" fmla="*/ 369 w 517"/>
                <a:gd name="T27" fmla="*/ 8 h 135"/>
                <a:gd name="T28" fmla="*/ 411 w 517"/>
                <a:gd name="T29" fmla="*/ 0 h 135"/>
                <a:gd name="T30" fmla="*/ 447 w 517"/>
                <a:gd name="T31" fmla="*/ 0 h 135"/>
                <a:gd name="T32" fmla="*/ 468 w 517"/>
                <a:gd name="T33" fmla="*/ 0 h 135"/>
                <a:gd name="T34" fmla="*/ 489 w 517"/>
                <a:gd name="T35" fmla="*/ 8 h 135"/>
                <a:gd name="T36" fmla="*/ 503 w 517"/>
                <a:gd name="T37" fmla="*/ 15 h 135"/>
                <a:gd name="T38" fmla="*/ 510 w 517"/>
                <a:gd name="T39" fmla="*/ 22 h 135"/>
                <a:gd name="T40" fmla="*/ 517 w 517"/>
                <a:gd name="T41" fmla="*/ 29 h 135"/>
                <a:gd name="T42" fmla="*/ 517 w 517"/>
                <a:gd name="T43" fmla="*/ 36 h 135"/>
                <a:gd name="T44" fmla="*/ 510 w 517"/>
                <a:gd name="T45" fmla="*/ 43 h 135"/>
                <a:gd name="T46" fmla="*/ 503 w 517"/>
                <a:gd name="T47" fmla="*/ 57 h 135"/>
                <a:gd name="T48" fmla="*/ 475 w 517"/>
                <a:gd name="T49" fmla="*/ 64 h 135"/>
                <a:gd name="T50" fmla="*/ 447 w 517"/>
                <a:gd name="T51" fmla="*/ 71 h 135"/>
                <a:gd name="T52" fmla="*/ 411 w 517"/>
                <a:gd name="T53" fmla="*/ 78 h 135"/>
                <a:gd name="T54" fmla="*/ 369 w 517"/>
                <a:gd name="T55" fmla="*/ 85 h 135"/>
                <a:gd name="T56" fmla="*/ 347 w 517"/>
                <a:gd name="T57" fmla="*/ 85 h 135"/>
                <a:gd name="T58" fmla="*/ 312 w 517"/>
                <a:gd name="T59" fmla="*/ 92 h 135"/>
                <a:gd name="T60" fmla="*/ 269 w 517"/>
                <a:gd name="T61" fmla="*/ 99 h 135"/>
                <a:gd name="T62" fmla="*/ 227 w 517"/>
                <a:gd name="T63" fmla="*/ 114 h 135"/>
                <a:gd name="T64" fmla="*/ 177 w 517"/>
                <a:gd name="T65" fmla="*/ 121 h 135"/>
                <a:gd name="T66" fmla="*/ 142 w 517"/>
                <a:gd name="T67" fmla="*/ 128 h 135"/>
                <a:gd name="T68" fmla="*/ 113 w 517"/>
                <a:gd name="T69" fmla="*/ 135 h 135"/>
                <a:gd name="T70" fmla="*/ 99 w 517"/>
                <a:gd name="T71" fmla="*/ 135 h 135"/>
                <a:gd name="T72" fmla="*/ 92 w 517"/>
                <a:gd name="T73" fmla="*/ 135 h 135"/>
                <a:gd name="T74" fmla="*/ 64 w 517"/>
                <a:gd name="T75" fmla="*/ 135 h 135"/>
                <a:gd name="T76" fmla="*/ 35 w 517"/>
                <a:gd name="T77" fmla="*/ 121 h 135"/>
                <a:gd name="T78" fmla="*/ 35 w 517"/>
                <a:gd name="T79" fmla="*/ 12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17" h="135">
                  <a:moveTo>
                    <a:pt x="35" y="121"/>
                  </a:moveTo>
                  <a:lnTo>
                    <a:pt x="14" y="114"/>
                  </a:lnTo>
                  <a:lnTo>
                    <a:pt x="0" y="99"/>
                  </a:lnTo>
                  <a:lnTo>
                    <a:pt x="7" y="92"/>
                  </a:lnTo>
                  <a:lnTo>
                    <a:pt x="14" y="92"/>
                  </a:lnTo>
                  <a:lnTo>
                    <a:pt x="35" y="85"/>
                  </a:lnTo>
                  <a:lnTo>
                    <a:pt x="64" y="78"/>
                  </a:lnTo>
                  <a:lnTo>
                    <a:pt x="78" y="78"/>
                  </a:lnTo>
                  <a:lnTo>
                    <a:pt x="92" y="71"/>
                  </a:lnTo>
                  <a:lnTo>
                    <a:pt x="142" y="64"/>
                  </a:lnTo>
                  <a:lnTo>
                    <a:pt x="191" y="50"/>
                  </a:lnTo>
                  <a:lnTo>
                    <a:pt x="255" y="29"/>
                  </a:lnTo>
                  <a:lnTo>
                    <a:pt x="319" y="22"/>
                  </a:lnTo>
                  <a:lnTo>
                    <a:pt x="369" y="8"/>
                  </a:lnTo>
                  <a:lnTo>
                    <a:pt x="411" y="0"/>
                  </a:lnTo>
                  <a:lnTo>
                    <a:pt x="447" y="0"/>
                  </a:lnTo>
                  <a:lnTo>
                    <a:pt x="468" y="0"/>
                  </a:lnTo>
                  <a:lnTo>
                    <a:pt x="489" y="8"/>
                  </a:lnTo>
                  <a:lnTo>
                    <a:pt x="503" y="15"/>
                  </a:lnTo>
                  <a:lnTo>
                    <a:pt x="510" y="22"/>
                  </a:lnTo>
                  <a:lnTo>
                    <a:pt x="517" y="29"/>
                  </a:lnTo>
                  <a:lnTo>
                    <a:pt x="517" y="36"/>
                  </a:lnTo>
                  <a:lnTo>
                    <a:pt x="510" y="43"/>
                  </a:lnTo>
                  <a:lnTo>
                    <a:pt x="503" y="57"/>
                  </a:lnTo>
                  <a:lnTo>
                    <a:pt x="475" y="64"/>
                  </a:lnTo>
                  <a:lnTo>
                    <a:pt x="447" y="71"/>
                  </a:lnTo>
                  <a:lnTo>
                    <a:pt x="411" y="78"/>
                  </a:lnTo>
                  <a:lnTo>
                    <a:pt x="369" y="85"/>
                  </a:lnTo>
                  <a:lnTo>
                    <a:pt x="347" y="85"/>
                  </a:lnTo>
                  <a:lnTo>
                    <a:pt x="312" y="92"/>
                  </a:lnTo>
                  <a:lnTo>
                    <a:pt x="269" y="99"/>
                  </a:lnTo>
                  <a:lnTo>
                    <a:pt x="227" y="114"/>
                  </a:lnTo>
                  <a:lnTo>
                    <a:pt x="177" y="121"/>
                  </a:lnTo>
                  <a:lnTo>
                    <a:pt x="142" y="128"/>
                  </a:lnTo>
                  <a:lnTo>
                    <a:pt x="113" y="135"/>
                  </a:lnTo>
                  <a:lnTo>
                    <a:pt x="99" y="135"/>
                  </a:lnTo>
                  <a:lnTo>
                    <a:pt x="92" y="135"/>
                  </a:lnTo>
                  <a:lnTo>
                    <a:pt x="64" y="135"/>
                  </a:lnTo>
                  <a:lnTo>
                    <a:pt x="35" y="121"/>
                  </a:lnTo>
                </a:path>
              </a:pathLst>
            </a:custGeom>
            <a:solidFill>
              <a:srgbClr val="00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4" name="任意多边形 44057"/>
            <p:cNvSpPr>
              <a:spLocks noChangeArrowheads="1"/>
            </p:cNvSpPr>
            <p:nvPr/>
          </p:nvSpPr>
          <p:spPr bwMode="auto">
            <a:xfrm>
              <a:off x="397" y="106"/>
              <a:ext cx="114" cy="623"/>
            </a:xfrm>
            <a:custGeom>
              <a:avLst/>
              <a:gdLst>
                <a:gd name="T0" fmla="*/ 114 w 114"/>
                <a:gd name="T1" fmla="*/ 71 h 623"/>
                <a:gd name="T2" fmla="*/ 114 w 114"/>
                <a:gd name="T3" fmla="*/ 85 h 623"/>
                <a:gd name="T4" fmla="*/ 114 w 114"/>
                <a:gd name="T5" fmla="*/ 99 h 623"/>
                <a:gd name="T6" fmla="*/ 107 w 114"/>
                <a:gd name="T7" fmla="*/ 120 h 623"/>
                <a:gd name="T8" fmla="*/ 100 w 114"/>
                <a:gd name="T9" fmla="*/ 142 h 623"/>
                <a:gd name="T10" fmla="*/ 92 w 114"/>
                <a:gd name="T11" fmla="*/ 170 h 623"/>
                <a:gd name="T12" fmla="*/ 92 w 114"/>
                <a:gd name="T13" fmla="*/ 205 h 623"/>
                <a:gd name="T14" fmla="*/ 85 w 114"/>
                <a:gd name="T15" fmla="*/ 248 h 623"/>
                <a:gd name="T16" fmla="*/ 85 w 114"/>
                <a:gd name="T17" fmla="*/ 276 h 623"/>
                <a:gd name="T18" fmla="*/ 85 w 114"/>
                <a:gd name="T19" fmla="*/ 311 h 623"/>
                <a:gd name="T20" fmla="*/ 78 w 114"/>
                <a:gd name="T21" fmla="*/ 347 h 623"/>
                <a:gd name="T22" fmla="*/ 78 w 114"/>
                <a:gd name="T23" fmla="*/ 389 h 623"/>
                <a:gd name="T24" fmla="*/ 78 w 114"/>
                <a:gd name="T25" fmla="*/ 439 h 623"/>
                <a:gd name="T26" fmla="*/ 78 w 114"/>
                <a:gd name="T27" fmla="*/ 495 h 623"/>
                <a:gd name="T28" fmla="*/ 78 w 114"/>
                <a:gd name="T29" fmla="*/ 559 h 623"/>
                <a:gd name="T30" fmla="*/ 78 w 114"/>
                <a:gd name="T31" fmla="*/ 623 h 623"/>
                <a:gd name="T32" fmla="*/ 14 w 114"/>
                <a:gd name="T33" fmla="*/ 623 h 623"/>
                <a:gd name="T34" fmla="*/ 14 w 114"/>
                <a:gd name="T35" fmla="*/ 516 h 623"/>
                <a:gd name="T36" fmla="*/ 14 w 114"/>
                <a:gd name="T37" fmla="*/ 417 h 623"/>
                <a:gd name="T38" fmla="*/ 14 w 114"/>
                <a:gd name="T39" fmla="*/ 325 h 623"/>
                <a:gd name="T40" fmla="*/ 14 w 114"/>
                <a:gd name="T41" fmla="*/ 241 h 623"/>
                <a:gd name="T42" fmla="*/ 7 w 114"/>
                <a:gd name="T43" fmla="*/ 163 h 623"/>
                <a:gd name="T44" fmla="*/ 7 w 114"/>
                <a:gd name="T45" fmla="*/ 99 h 623"/>
                <a:gd name="T46" fmla="*/ 7 w 114"/>
                <a:gd name="T47" fmla="*/ 50 h 623"/>
                <a:gd name="T48" fmla="*/ 0 w 114"/>
                <a:gd name="T49" fmla="*/ 0 h 623"/>
                <a:gd name="T50" fmla="*/ 29 w 114"/>
                <a:gd name="T51" fmla="*/ 14 h 623"/>
                <a:gd name="T52" fmla="*/ 50 w 114"/>
                <a:gd name="T53" fmla="*/ 21 h 623"/>
                <a:gd name="T54" fmla="*/ 64 w 114"/>
                <a:gd name="T55" fmla="*/ 28 h 623"/>
                <a:gd name="T56" fmla="*/ 78 w 114"/>
                <a:gd name="T57" fmla="*/ 43 h 623"/>
                <a:gd name="T58" fmla="*/ 92 w 114"/>
                <a:gd name="T59" fmla="*/ 50 h 623"/>
                <a:gd name="T60" fmla="*/ 100 w 114"/>
                <a:gd name="T61" fmla="*/ 57 h 623"/>
                <a:gd name="T62" fmla="*/ 107 w 114"/>
                <a:gd name="T63" fmla="*/ 64 h 623"/>
                <a:gd name="T64" fmla="*/ 114 w 114"/>
                <a:gd name="T65" fmla="*/ 71 h 623"/>
                <a:gd name="T66" fmla="*/ 114 w 114"/>
                <a:gd name="T67" fmla="*/ 71 h 6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4" h="623">
                  <a:moveTo>
                    <a:pt x="114" y="71"/>
                  </a:moveTo>
                  <a:lnTo>
                    <a:pt x="114" y="85"/>
                  </a:lnTo>
                  <a:lnTo>
                    <a:pt x="114" y="99"/>
                  </a:lnTo>
                  <a:lnTo>
                    <a:pt x="107" y="120"/>
                  </a:lnTo>
                  <a:lnTo>
                    <a:pt x="100" y="142"/>
                  </a:lnTo>
                  <a:lnTo>
                    <a:pt x="92" y="170"/>
                  </a:lnTo>
                  <a:lnTo>
                    <a:pt x="92" y="205"/>
                  </a:lnTo>
                  <a:lnTo>
                    <a:pt x="85" y="248"/>
                  </a:lnTo>
                  <a:lnTo>
                    <a:pt x="85" y="276"/>
                  </a:lnTo>
                  <a:lnTo>
                    <a:pt x="85" y="311"/>
                  </a:lnTo>
                  <a:lnTo>
                    <a:pt x="78" y="347"/>
                  </a:lnTo>
                  <a:lnTo>
                    <a:pt x="78" y="389"/>
                  </a:lnTo>
                  <a:lnTo>
                    <a:pt x="78" y="439"/>
                  </a:lnTo>
                  <a:lnTo>
                    <a:pt x="78" y="495"/>
                  </a:lnTo>
                  <a:lnTo>
                    <a:pt x="78" y="559"/>
                  </a:lnTo>
                  <a:lnTo>
                    <a:pt x="78" y="623"/>
                  </a:lnTo>
                  <a:lnTo>
                    <a:pt x="14" y="623"/>
                  </a:lnTo>
                  <a:lnTo>
                    <a:pt x="14" y="516"/>
                  </a:lnTo>
                  <a:lnTo>
                    <a:pt x="14" y="417"/>
                  </a:lnTo>
                  <a:lnTo>
                    <a:pt x="14" y="325"/>
                  </a:lnTo>
                  <a:lnTo>
                    <a:pt x="14" y="241"/>
                  </a:lnTo>
                  <a:lnTo>
                    <a:pt x="7" y="163"/>
                  </a:lnTo>
                  <a:lnTo>
                    <a:pt x="7" y="99"/>
                  </a:lnTo>
                  <a:lnTo>
                    <a:pt x="7" y="50"/>
                  </a:lnTo>
                  <a:lnTo>
                    <a:pt x="0" y="0"/>
                  </a:lnTo>
                  <a:lnTo>
                    <a:pt x="29" y="14"/>
                  </a:lnTo>
                  <a:lnTo>
                    <a:pt x="50" y="21"/>
                  </a:lnTo>
                  <a:lnTo>
                    <a:pt x="64" y="28"/>
                  </a:lnTo>
                  <a:lnTo>
                    <a:pt x="78" y="43"/>
                  </a:lnTo>
                  <a:lnTo>
                    <a:pt x="92" y="50"/>
                  </a:lnTo>
                  <a:lnTo>
                    <a:pt x="100" y="57"/>
                  </a:lnTo>
                  <a:lnTo>
                    <a:pt x="107" y="64"/>
                  </a:lnTo>
                  <a:lnTo>
                    <a:pt x="114" y="71"/>
                  </a:lnTo>
                </a:path>
              </a:pathLst>
            </a:custGeom>
            <a:solidFill>
              <a:srgbClr val="00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35" name="任意多边形 44058"/>
            <p:cNvSpPr>
              <a:spLocks noChangeArrowheads="1"/>
            </p:cNvSpPr>
            <p:nvPr/>
          </p:nvSpPr>
          <p:spPr bwMode="auto">
            <a:xfrm>
              <a:off x="142" y="658"/>
              <a:ext cx="631" cy="120"/>
            </a:xfrm>
            <a:custGeom>
              <a:avLst/>
              <a:gdLst>
                <a:gd name="T0" fmla="*/ 0 w 631"/>
                <a:gd name="T1" fmla="*/ 64 h 120"/>
                <a:gd name="T2" fmla="*/ 35 w 631"/>
                <a:gd name="T3" fmla="*/ 56 h 120"/>
                <a:gd name="T4" fmla="*/ 64 w 631"/>
                <a:gd name="T5" fmla="*/ 56 h 120"/>
                <a:gd name="T6" fmla="*/ 92 w 631"/>
                <a:gd name="T7" fmla="*/ 49 h 120"/>
                <a:gd name="T8" fmla="*/ 113 w 631"/>
                <a:gd name="T9" fmla="*/ 49 h 120"/>
                <a:gd name="T10" fmla="*/ 128 w 631"/>
                <a:gd name="T11" fmla="*/ 49 h 120"/>
                <a:gd name="T12" fmla="*/ 142 w 631"/>
                <a:gd name="T13" fmla="*/ 49 h 120"/>
                <a:gd name="T14" fmla="*/ 156 w 631"/>
                <a:gd name="T15" fmla="*/ 49 h 120"/>
                <a:gd name="T16" fmla="*/ 177 w 631"/>
                <a:gd name="T17" fmla="*/ 42 h 120"/>
                <a:gd name="T18" fmla="*/ 198 w 631"/>
                <a:gd name="T19" fmla="*/ 42 h 120"/>
                <a:gd name="T20" fmla="*/ 227 w 631"/>
                <a:gd name="T21" fmla="*/ 35 h 120"/>
                <a:gd name="T22" fmla="*/ 255 w 631"/>
                <a:gd name="T23" fmla="*/ 35 h 120"/>
                <a:gd name="T24" fmla="*/ 291 w 631"/>
                <a:gd name="T25" fmla="*/ 28 h 120"/>
                <a:gd name="T26" fmla="*/ 347 w 631"/>
                <a:gd name="T27" fmla="*/ 14 h 120"/>
                <a:gd name="T28" fmla="*/ 404 w 631"/>
                <a:gd name="T29" fmla="*/ 7 h 120"/>
                <a:gd name="T30" fmla="*/ 447 w 631"/>
                <a:gd name="T31" fmla="*/ 7 h 120"/>
                <a:gd name="T32" fmla="*/ 482 w 631"/>
                <a:gd name="T33" fmla="*/ 0 h 120"/>
                <a:gd name="T34" fmla="*/ 518 w 631"/>
                <a:gd name="T35" fmla="*/ 7 h 120"/>
                <a:gd name="T36" fmla="*/ 553 w 631"/>
                <a:gd name="T37" fmla="*/ 21 h 120"/>
                <a:gd name="T38" fmla="*/ 589 w 631"/>
                <a:gd name="T39" fmla="*/ 42 h 120"/>
                <a:gd name="T40" fmla="*/ 631 w 631"/>
                <a:gd name="T41" fmla="*/ 71 h 120"/>
                <a:gd name="T42" fmla="*/ 553 w 631"/>
                <a:gd name="T43" fmla="*/ 71 h 120"/>
                <a:gd name="T44" fmla="*/ 475 w 631"/>
                <a:gd name="T45" fmla="*/ 78 h 120"/>
                <a:gd name="T46" fmla="*/ 383 w 631"/>
                <a:gd name="T47" fmla="*/ 85 h 120"/>
                <a:gd name="T48" fmla="*/ 291 w 631"/>
                <a:gd name="T49" fmla="*/ 99 h 120"/>
                <a:gd name="T50" fmla="*/ 241 w 631"/>
                <a:gd name="T51" fmla="*/ 99 h 120"/>
                <a:gd name="T52" fmla="*/ 191 w 631"/>
                <a:gd name="T53" fmla="*/ 106 h 120"/>
                <a:gd name="T54" fmla="*/ 149 w 631"/>
                <a:gd name="T55" fmla="*/ 113 h 120"/>
                <a:gd name="T56" fmla="*/ 113 w 631"/>
                <a:gd name="T57" fmla="*/ 113 h 120"/>
                <a:gd name="T58" fmla="*/ 78 w 631"/>
                <a:gd name="T59" fmla="*/ 113 h 120"/>
                <a:gd name="T60" fmla="*/ 50 w 631"/>
                <a:gd name="T61" fmla="*/ 120 h 120"/>
                <a:gd name="T62" fmla="*/ 21 w 631"/>
                <a:gd name="T63" fmla="*/ 120 h 120"/>
                <a:gd name="T64" fmla="*/ 0 w 631"/>
                <a:gd name="T65" fmla="*/ 120 h 120"/>
                <a:gd name="T66" fmla="*/ 0 w 631"/>
                <a:gd name="T67" fmla="*/ 64 h 120"/>
                <a:gd name="T68" fmla="*/ 0 w 631"/>
                <a:gd name="T69" fmla="*/ 6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31" h="120">
                  <a:moveTo>
                    <a:pt x="0" y="64"/>
                  </a:moveTo>
                  <a:lnTo>
                    <a:pt x="35" y="56"/>
                  </a:lnTo>
                  <a:lnTo>
                    <a:pt x="64" y="56"/>
                  </a:lnTo>
                  <a:lnTo>
                    <a:pt x="92" y="49"/>
                  </a:lnTo>
                  <a:lnTo>
                    <a:pt x="113" y="49"/>
                  </a:lnTo>
                  <a:lnTo>
                    <a:pt x="128" y="49"/>
                  </a:lnTo>
                  <a:lnTo>
                    <a:pt x="142" y="49"/>
                  </a:lnTo>
                  <a:lnTo>
                    <a:pt x="156" y="49"/>
                  </a:lnTo>
                  <a:lnTo>
                    <a:pt x="177" y="42"/>
                  </a:lnTo>
                  <a:lnTo>
                    <a:pt x="198" y="42"/>
                  </a:lnTo>
                  <a:lnTo>
                    <a:pt x="227" y="35"/>
                  </a:lnTo>
                  <a:lnTo>
                    <a:pt x="255" y="35"/>
                  </a:lnTo>
                  <a:lnTo>
                    <a:pt x="291" y="28"/>
                  </a:lnTo>
                  <a:lnTo>
                    <a:pt x="347" y="14"/>
                  </a:lnTo>
                  <a:lnTo>
                    <a:pt x="404" y="7"/>
                  </a:lnTo>
                  <a:lnTo>
                    <a:pt x="447" y="7"/>
                  </a:lnTo>
                  <a:lnTo>
                    <a:pt x="482" y="0"/>
                  </a:lnTo>
                  <a:lnTo>
                    <a:pt x="518" y="7"/>
                  </a:lnTo>
                  <a:lnTo>
                    <a:pt x="553" y="21"/>
                  </a:lnTo>
                  <a:lnTo>
                    <a:pt x="589" y="42"/>
                  </a:lnTo>
                  <a:lnTo>
                    <a:pt x="631" y="71"/>
                  </a:lnTo>
                  <a:lnTo>
                    <a:pt x="553" y="71"/>
                  </a:lnTo>
                  <a:lnTo>
                    <a:pt x="475" y="78"/>
                  </a:lnTo>
                  <a:lnTo>
                    <a:pt x="383" y="85"/>
                  </a:lnTo>
                  <a:lnTo>
                    <a:pt x="291" y="99"/>
                  </a:lnTo>
                  <a:lnTo>
                    <a:pt x="241" y="99"/>
                  </a:lnTo>
                  <a:lnTo>
                    <a:pt x="191" y="106"/>
                  </a:lnTo>
                  <a:lnTo>
                    <a:pt x="149" y="113"/>
                  </a:lnTo>
                  <a:lnTo>
                    <a:pt x="113" y="113"/>
                  </a:lnTo>
                  <a:lnTo>
                    <a:pt x="78" y="113"/>
                  </a:lnTo>
                  <a:lnTo>
                    <a:pt x="50" y="120"/>
                  </a:lnTo>
                  <a:lnTo>
                    <a:pt x="21" y="120"/>
                  </a:lnTo>
                  <a:lnTo>
                    <a:pt x="0" y="120"/>
                  </a:lnTo>
                  <a:lnTo>
                    <a:pt x="0" y="64"/>
                  </a:lnTo>
                </a:path>
              </a:pathLst>
            </a:custGeom>
            <a:solidFill>
              <a:srgbClr val="000000"/>
            </a:solidFill>
            <a:ln w="11176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819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813" y="909638"/>
            <a:ext cx="8505825" cy="541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文本框 45057"/>
          <p:cNvSpPr txBox="1">
            <a:spLocks noChangeArrowheads="1"/>
          </p:cNvSpPr>
          <p:nvPr/>
        </p:nvSpPr>
        <p:spPr bwMode="auto">
          <a:xfrm>
            <a:off x="467544" y="1196752"/>
            <a:ext cx="8280400" cy="476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/>
              <a:t>见： 不见、见机、见习、开门见山</a:t>
            </a:r>
            <a:br>
              <a:rPr lang="zh-CN" altLang="en-US" sz="3600" b="1" dirty="0"/>
            </a:br>
            <a:endParaRPr lang="zh-CN" altLang="en-US" sz="3600" b="1" dirty="0"/>
          </a:p>
          <a:p>
            <a:pPr>
              <a:spcBef>
                <a:spcPct val="50000"/>
              </a:spcBef>
            </a:pPr>
            <a:r>
              <a:rPr lang="zh-CN" altLang="en-US" sz="3600" b="1" dirty="0"/>
              <a:t>白： 白天、白米、白云、白水、长白山</a:t>
            </a:r>
            <a:br>
              <a:rPr lang="zh-CN" altLang="en-US" sz="3600" b="1" dirty="0"/>
            </a:br>
            <a:endParaRPr lang="zh-CN" altLang="en-US" sz="3600" b="1" dirty="0"/>
          </a:p>
          <a:p>
            <a:pPr>
              <a:spcBef>
                <a:spcPct val="50000"/>
              </a:spcBef>
            </a:pPr>
            <a:r>
              <a:rPr lang="zh-CN" altLang="en-US" sz="3600" b="1" dirty="0"/>
              <a:t>田： 水田、下田、心田、田里</a:t>
            </a:r>
            <a:br>
              <a:rPr lang="zh-CN" altLang="en-US" sz="3600" b="1" dirty="0"/>
            </a:br>
            <a:endParaRPr lang="zh-CN" altLang="en-US" sz="3600" b="1" dirty="0"/>
          </a:p>
          <a:p>
            <a:pPr>
              <a:spcBef>
                <a:spcPct val="50000"/>
              </a:spcBef>
            </a:pPr>
            <a:r>
              <a:rPr lang="zh-CN" altLang="en-US" sz="3600" b="1" dirty="0"/>
              <a:t>电： 电子、电文、电门 </a:t>
            </a:r>
          </a:p>
        </p:txBody>
      </p:sp>
      <p:sp>
        <p:nvSpPr>
          <p:cNvPr id="44035" name="文本框 45058"/>
          <p:cNvSpPr txBox="1">
            <a:spLocks noChangeArrowheads="1"/>
          </p:cNvSpPr>
          <p:nvPr/>
        </p:nvSpPr>
        <p:spPr bwMode="auto">
          <a:xfrm>
            <a:off x="250825" y="333375"/>
            <a:ext cx="25209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3300"/>
                </a:solidFill>
              </a:rPr>
              <a:t>我会组词。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文本框 46081"/>
          <p:cNvSpPr txBox="1">
            <a:spLocks noChangeArrowheads="1"/>
          </p:cNvSpPr>
          <p:nvPr/>
        </p:nvSpPr>
        <p:spPr bwMode="auto">
          <a:xfrm>
            <a:off x="467544" y="1340768"/>
            <a:ext cx="8280400" cy="476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/>
              <a:t>见： 不见、见机、见习、开门见山</a:t>
            </a:r>
            <a:br>
              <a:rPr lang="zh-CN" altLang="en-US" sz="3600" b="1" dirty="0"/>
            </a:br>
            <a:endParaRPr lang="zh-CN" altLang="en-US" sz="3600" b="1" dirty="0"/>
          </a:p>
          <a:p>
            <a:pPr>
              <a:spcBef>
                <a:spcPct val="50000"/>
              </a:spcBef>
            </a:pPr>
            <a:r>
              <a:rPr lang="zh-CN" altLang="en-US" sz="3600" b="1" dirty="0"/>
              <a:t>白： 白天、白米、白云、白水、长白山</a:t>
            </a:r>
            <a:br>
              <a:rPr lang="zh-CN" altLang="en-US" sz="3600" b="1" dirty="0"/>
            </a:br>
            <a:endParaRPr lang="zh-CN" altLang="en-US" sz="3600" b="1" dirty="0"/>
          </a:p>
          <a:p>
            <a:pPr>
              <a:spcBef>
                <a:spcPct val="50000"/>
              </a:spcBef>
            </a:pPr>
            <a:r>
              <a:rPr lang="zh-CN" altLang="en-US" sz="3600" b="1" dirty="0"/>
              <a:t>田： 水田、下田、心田、田里</a:t>
            </a:r>
            <a:br>
              <a:rPr lang="zh-CN" altLang="en-US" sz="3600" b="1" dirty="0"/>
            </a:br>
            <a:endParaRPr lang="zh-CN" altLang="en-US" sz="3600" b="1" dirty="0"/>
          </a:p>
          <a:p>
            <a:pPr>
              <a:spcBef>
                <a:spcPct val="50000"/>
              </a:spcBef>
            </a:pPr>
            <a:r>
              <a:rPr lang="zh-CN" altLang="en-US" sz="3600" b="1" dirty="0"/>
              <a:t>电： 电子、电文、电门 </a:t>
            </a:r>
          </a:p>
        </p:txBody>
      </p:sp>
      <p:sp>
        <p:nvSpPr>
          <p:cNvPr id="45059" name="文本框 46082"/>
          <p:cNvSpPr txBox="1">
            <a:spLocks noChangeArrowheads="1"/>
          </p:cNvSpPr>
          <p:nvPr/>
        </p:nvSpPr>
        <p:spPr bwMode="auto">
          <a:xfrm>
            <a:off x="250825" y="333375"/>
            <a:ext cx="25209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3300"/>
                </a:solidFill>
              </a:rPr>
              <a:t>我会组词。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diamond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矩形 49153"/>
          <p:cNvSpPr>
            <a:spLocks noChangeArrowheads="1"/>
          </p:cNvSpPr>
          <p:nvPr/>
        </p:nvSpPr>
        <p:spPr bwMode="auto">
          <a:xfrm>
            <a:off x="1974230" y="1844675"/>
            <a:ext cx="5545138" cy="2808288"/>
          </a:xfrm>
          <a:prstGeom prst="rect">
            <a:avLst/>
          </a:prstGeom>
          <a:solidFill>
            <a:schemeClr val="bg1">
              <a:alpha val="5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155" name="文本框 49154"/>
          <p:cNvSpPr txBox="1">
            <a:spLocks noChangeArrowheads="1"/>
          </p:cNvSpPr>
          <p:nvPr/>
        </p:nvSpPr>
        <p:spPr bwMode="auto">
          <a:xfrm>
            <a:off x="3496643" y="1922463"/>
            <a:ext cx="2425700" cy="762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400" b="1">
                <a:ea typeface="楷体_GB2312" pitchFamily="49" charset="-122"/>
              </a:rPr>
              <a:t>小小的</a:t>
            </a:r>
            <a:r>
              <a:rPr lang="zh-CN" altLang="en-US" sz="4400" b="1">
                <a:solidFill>
                  <a:srgbClr val="FF3300"/>
                </a:solidFill>
                <a:ea typeface="楷体_GB2312" pitchFamily="49" charset="-122"/>
              </a:rPr>
              <a:t>船</a:t>
            </a:r>
          </a:p>
        </p:txBody>
      </p:sp>
      <p:sp>
        <p:nvSpPr>
          <p:cNvPr id="49156" name="文本框 49155"/>
          <p:cNvSpPr txBox="1">
            <a:spLocks noChangeArrowheads="1"/>
          </p:cNvSpPr>
          <p:nvPr/>
        </p:nvSpPr>
        <p:spPr bwMode="auto">
          <a:xfrm>
            <a:off x="2550493" y="2565400"/>
            <a:ext cx="4772025" cy="18510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lnSpc>
                <a:spcPct val="160000"/>
              </a:lnSpc>
            </a:pPr>
            <a:r>
              <a:rPr lang="zh-CN" altLang="en-US" sz="3600" b="1" dirty="0">
                <a:solidFill>
                  <a:srgbClr val="FF3300"/>
                </a:solidFill>
                <a:ea typeface="楷体_GB2312" pitchFamily="49" charset="-122"/>
              </a:rPr>
              <a:t>弯</a:t>
            </a:r>
            <a:r>
              <a:rPr lang="zh-CN" altLang="en-US" sz="3600" b="1" dirty="0">
                <a:ea typeface="楷体_GB2312" pitchFamily="49" charset="-122"/>
              </a:rPr>
              <a:t>弯的月儿小小的船，</a:t>
            </a:r>
          </a:p>
          <a:p>
            <a:pPr eaLnBrk="0" hangingPunct="0">
              <a:lnSpc>
                <a:spcPct val="160000"/>
              </a:lnSpc>
            </a:pPr>
            <a:r>
              <a:rPr lang="zh-CN" altLang="en-US" sz="3600" b="1" dirty="0">
                <a:ea typeface="楷体_GB2312" pitchFamily="49" charset="-122"/>
              </a:rPr>
              <a:t>小小的船儿两头</a:t>
            </a:r>
            <a:r>
              <a:rPr lang="zh-CN" altLang="en-US" sz="3600" b="1" dirty="0">
                <a:solidFill>
                  <a:srgbClr val="FF3300"/>
                </a:solidFill>
                <a:ea typeface="楷体_GB2312" pitchFamily="49" charset="-122"/>
              </a:rPr>
              <a:t>尖</a:t>
            </a:r>
            <a:r>
              <a:rPr lang="zh-CN" altLang="en-US" sz="3600" b="1" dirty="0">
                <a:ea typeface="楷体_GB2312" pitchFamily="49" charset="-122"/>
              </a:rPr>
              <a:t>。</a:t>
            </a:r>
          </a:p>
        </p:txBody>
      </p:sp>
      <p:sp>
        <p:nvSpPr>
          <p:cNvPr id="49157" name="矩形 49156"/>
          <p:cNvSpPr>
            <a:spLocks noChangeArrowheads="1"/>
          </p:cNvSpPr>
          <p:nvPr/>
        </p:nvSpPr>
        <p:spPr bwMode="auto">
          <a:xfrm>
            <a:off x="3466169" y="742367"/>
            <a:ext cx="23637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4000" b="1" dirty="0">
                <a:solidFill>
                  <a:srgbClr val="054B1B"/>
                </a:solidFill>
                <a:ea typeface="楷体_GB2312" pitchFamily="49" charset="-122"/>
              </a:rPr>
              <a:t>细读课文 </a:t>
            </a:r>
          </a:p>
        </p:txBody>
      </p:sp>
      <p:sp>
        <p:nvSpPr>
          <p:cNvPr id="49158" name="文本框 49157"/>
          <p:cNvSpPr txBox="1">
            <a:spLocks noChangeArrowheads="1"/>
          </p:cNvSpPr>
          <p:nvPr/>
        </p:nvSpPr>
        <p:spPr bwMode="auto">
          <a:xfrm>
            <a:off x="874712" y="4941168"/>
            <a:ext cx="793591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054B1B"/>
                </a:solidFill>
                <a:ea typeface="楷体_GB2312" pitchFamily="49" charset="-122"/>
              </a:rPr>
              <a:t>弯弯的月儿是什么样的，请同学们画一画。</a:t>
            </a:r>
          </a:p>
        </p:txBody>
      </p:sp>
      <p:sp>
        <p:nvSpPr>
          <p:cNvPr id="49159" name="文本框 49158"/>
          <p:cNvSpPr txBox="1">
            <a:spLocks noChangeArrowheads="1"/>
          </p:cNvSpPr>
          <p:nvPr/>
        </p:nvSpPr>
        <p:spPr bwMode="auto">
          <a:xfrm>
            <a:off x="1187624" y="5869214"/>
            <a:ext cx="71183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 dirty="0">
                <a:solidFill>
                  <a:srgbClr val="054B1B"/>
                </a:solidFill>
                <a:ea typeface="楷体_GB2312" pitchFamily="49" charset="-122"/>
              </a:rPr>
              <a:t>你在生活中还见过哪些“弯弯”的事物？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/>
      <p:bldP spid="49156" grpId="0"/>
      <p:bldP spid="49157" grpId="0"/>
      <p:bldP spid="49158" grpId="0"/>
      <p:bldP spid="4915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文本框 50177"/>
          <p:cNvSpPr txBox="1">
            <a:spLocks noChangeArrowheads="1"/>
          </p:cNvSpPr>
          <p:nvPr/>
        </p:nvSpPr>
        <p:spPr bwMode="auto">
          <a:xfrm>
            <a:off x="1547813" y="260350"/>
            <a:ext cx="3613150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 i="1">
                <a:solidFill>
                  <a:srgbClr val="6666FF"/>
                </a:solidFill>
                <a:ea typeface="PMingLiU" pitchFamily="18" charset="-120"/>
              </a:rPr>
              <a:t>弯弯的拱桥</a:t>
            </a:r>
          </a:p>
          <a:p>
            <a:endParaRPr lang="zh-CN" altLang="en-US" sz="5400" b="1" i="1">
              <a:solidFill>
                <a:srgbClr val="6666FF"/>
              </a:solidFill>
              <a:ea typeface="PMingLiU" pitchFamily="18" charset="-120"/>
            </a:endParaRPr>
          </a:p>
        </p:txBody>
      </p:sp>
    </p:spTree>
  </p:cSld>
  <p:clrMapOvr>
    <a:masterClrMapping/>
  </p:clrMapOvr>
  <p:transition spd="med">
    <p:zoom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文本框 51201"/>
          <p:cNvSpPr txBox="1">
            <a:spLocks noChangeArrowheads="1"/>
          </p:cNvSpPr>
          <p:nvPr/>
        </p:nvSpPr>
        <p:spPr bwMode="auto">
          <a:xfrm>
            <a:off x="3903663" y="293688"/>
            <a:ext cx="399415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>
                <a:solidFill>
                  <a:srgbClr val="FF9999"/>
                </a:solidFill>
                <a:ea typeface="MS Gothic" pitchFamily="49" charset="-128"/>
              </a:rPr>
              <a:t>弯弯的小河</a:t>
            </a:r>
          </a:p>
        </p:txBody>
      </p:sp>
    </p:spTree>
  </p:cSld>
  <p:clrMapOvr>
    <a:masterClrMapping/>
  </p:clrMapOvr>
  <p:transition spd="med">
    <p:dissolv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文本框 52225"/>
          <p:cNvSpPr txBox="1">
            <a:spLocks noChangeArrowheads="1"/>
          </p:cNvSpPr>
          <p:nvPr/>
        </p:nvSpPr>
        <p:spPr bwMode="auto">
          <a:xfrm>
            <a:off x="900113" y="260350"/>
            <a:ext cx="575945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000" b="1">
                <a:solidFill>
                  <a:srgbClr val="CCCC00"/>
                </a:solidFill>
                <a:latin typeface="Franklin Gothic Medium" pitchFamily="34" charset="0"/>
                <a:ea typeface="仿宋_GB2312" pitchFamily="49" charset="-122"/>
              </a:rPr>
              <a:t>弯弯的台灯</a:t>
            </a:r>
          </a:p>
        </p:txBody>
      </p:sp>
    </p:spTree>
  </p:cSld>
  <p:clrMapOvr>
    <a:masterClrMapping/>
  </p:clrMapOvr>
  <p:transition spd="med">
    <p:wipe dir="r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文本框 53249"/>
          <p:cNvSpPr txBox="1">
            <a:spLocks noChangeArrowheads="1"/>
          </p:cNvSpPr>
          <p:nvPr/>
        </p:nvSpPr>
        <p:spPr bwMode="auto">
          <a:xfrm>
            <a:off x="539750" y="4581525"/>
            <a:ext cx="5688013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FFFFCC"/>
                </a:solidFill>
                <a:ea typeface="黑体" pitchFamily="2" charset="-122"/>
              </a:rPr>
              <a:t>弯弯的小路</a:t>
            </a:r>
          </a:p>
        </p:txBody>
      </p:sp>
    </p:spTree>
  </p:cSld>
  <p:clrMapOvr>
    <a:masterClrMapping/>
  </p:clrMapOvr>
  <p:transition spd="med">
    <p:split dir="in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文本框 54273"/>
          <p:cNvSpPr txBox="1">
            <a:spLocks noChangeArrowheads="1"/>
          </p:cNvSpPr>
          <p:nvPr/>
        </p:nvSpPr>
        <p:spPr bwMode="auto">
          <a:xfrm>
            <a:off x="1403350" y="3140968"/>
            <a:ext cx="3994150" cy="1006475"/>
          </a:xfrm>
          <a:prstGeom prst="rect">
            <a:avLst/>
          </a:prstGeom>
          <a:solidFill>
            <a:srgbClr val="FFFF99">
              <a:alpha val="8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dirty="0"/>
              <a:t>弯弯的镰刀</a:t>
            </a:r>
          </a:p>
        </p:txBody>
      </p:sp>
    </p:spTree>
  </p:cSld>
  <p:clrMapOvr>
    <a:masterClrMapping/>
  </p:clrMapOvr>
  <p:transition spd="med">
    <p:circl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文本框 55297"/>
          <p:cNvSpPr txBox="1">
            <a:spLocks noChangeArrowheads="1"/>
          </p:cNvSpPr>
          <p:nvPr/>
        </p:nvSpPr>
        <p:spPr bwMode="auto">
          <a:xfrm>
            <a:off x="539750" y="1125538"/>
            <a:ext cx="4375150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600">
                <a:solidFill>
                  <a:srgbClr val="9933FF"/>
                </a:solidFill>
                <a:latin typeface="Batang" pitchFamily="18" charset="-127"/>
                <a:ea typeface="华文彩云" pitchFamily="2" charset="-122"/>
              </a:rPr>
              <a:t>弯弯的香蕉</a:t>
            </a:r>
          </a:p>
        </p:txBody>
      </p:sp>
    </p:spTree>
  </p:cSld>
  <p:clrMapOvr>
    <a:masterClrMapping/>
  </p:clrMapOvr>
  <p:transition spd="med">
    <p:plus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9217"/>
          <p:cNvSpPr>
            <a:spLocks noChangeArrowheads="1"/>
          </p:cNvSpPr>
          <p:nvPr/>
        </p:nvSpPr>
        <p:spPr bwMode="auto">
          <a:xfrm>
            <a:off x="684213" y="333375"/>
            <a:ext cx="187325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b="1"/>
              <a:t> </a:t>
            </a:r>
            <a:r>
              <a:rPr lang="en-US" sz="4000" b="1"/>
              <a:t>chu</a:t>
            </a:r>
            <a:r>
              <a:rPr lang="en-US" sz="4000" b="1">
                <a:latin typeface="宋体"/>
              </a:rPr>
              <a:t>á</a:t>
            </a:r>
            <a:r>
              <a:rPr lang="en-US" sz="4000" b="1"/>
              <a:t>n   </a:t>
            </a:r>
          </a:p>
          <a:p>
            <a:r>
              <a:rPr lang="en-US" sz="4000" b="1"/>
              <a:t>   </a:t>
            </a:r>
            <a:r>
              <a:rPr lang="zh-CN" altLang="en-US" sz="4000" b="1"/>
              <a:t>船</a:t>
            </a:r>
          </a:p>
        </p:txBody>
      </p:sp>
      <p:sp>
        <p:nvSpPr>
          <p:cNvPr id="8195" name="矩形 9218"/>
          <p:cNvSpPr>
            <a:spLocks noChangeArrowheads="1"/>
          </p:cNvSpPr>
          <p:nvPr/>
        </p:nvSpPr>
        <p:spPr bwMode="auto">
          <a:xfrm>
            <a:off x="2771775" y="404813"/>
            <a:ext cx="80645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b="1"/>
              <a:t> </a:t>
            </a:r>
            <a:r>
              <a:rPr lang="en-US" sz="4000" b="1"/>
              <a:t>wān      </a:t>
            </a:r>
          </a:p>
          <a:p>
            <a:r>
              <a:rPr lang="en-US" sz="4000" b="1"/>
              <a:t>   </a:t>
            </a:r>
            <a:r>
              <a:rPr lang="zh-CN" altLang="en-US" sz="4000" b="1"/>
              <a:t>弯</a:t>
            </a:r>
          </a:p>
        </p:txBody>
      </p:sp>
      <p:sp>
        <p:nvSpPr>
          <p:cNvPr id="8196" name="矩形 9219"/>
          <p:cNvSpPr>
            <a:spLocks noChangeArrowheads="1"/>
          </p:cNvSpPr>
          <p:nvPr/>
        </p:nvSpPr>
        <p:spPr bwMode="auto">
          <a:xfrm>
            <a:off x="5364163" y="4724400"/>
            <a:ext cx="2376487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000" b="1"/>
              <a:t>  zhǐ      </a:t>
            </a:r>
          </a:p>
          <a:p>
            <a:r>
              <a:rPr lang="en-US" sz="4000" b="1"/>
              <a:t>   </a:t>
            </a:r>
            <a:r>
              <a:rPr lang="zh-CN" altLang="en-US" sz="4000" b="1"/>
              <a:t>只</a:t>
            </a:r>
          </a:p>
        </p:txBody>
      </p:sp>
      <p:sp>
        <p:nvSpPr>
          <p:cNvPr id="8197" name="矩形 9220"/>
          <p:cNvSpPr>
            <a:spLocks noChangeArrowheads="1"/>
          </p:cNvSpPr>
          <p:nvPr/>
        </p:nvSpPr>
        <p:spPr bwMode="auto">
          <a:xfrm>
            <a:off x="3492500" y="4738688"/>
            <a:ext cx="80645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b="1"/>
              <a:t> </a:t>
            </a:r>
            <a:r>
              <a:rPr lang="en-US" sz="4000" b="1"/>
              <a:t>zuò   </a:t>
            </a:r>
          </a:p>
          <a:p>
            <a:r>
              <a:rPr lang="en-US" sz="4000" b="1"/>
              <a:t>  </a:t>
            </a:r>
            <a:r>
              <a:rPr lang="zh-CN" altLang="en-US" sz="4000" b="1"/>
              <a:t>坐</a:t>
            </a:r>
          </a:p>
        </p:txBody>
      </p:sp>
      <p:sp>
        <p:nvSpPr>
          <p:cNvPr id="8198" name="矩形 9221"/>
          <p:cNvSpPr>
            <a:spLocks noChangeArrowheads="1"/>
          </p:cNvSpPr>
          <p:nvPr/>
        </p:nvSpPr>
        <p:spPr bwMode="auto">
          <a:xfrm>
            <a:off x="2555875" y="1973263"/>
            <a:ext cx="80645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b="1" dirty="0"/>
              <a:t> </a:t>
            </a:r>
            <a:r>
              <a:rPr lang="en-US" sz="4000" b="1" dirty="0" err="1"/>
              <a:t>j</a:t>
            </a:r>
            <a:r>
              <a:rPr lang="en-US" sz="4000" b="1" dirty="0" err="1">
                <a:latin typeface="宋体" pitchFamily="2" charset="-122"/>
              </a:rPr>
              <a:t>ià</a:t>
            </a:r>
            <a:r>
              <a:rPr lang="en-US" sz="4000" b="1" dirty="0" err="1"/>
              <a:t>n</a:t>
            </a:r>
            <a:r>
              <a:rPr lang="en-US" sz="4000" b="1" dirty="0"/>
              <a:t>   </a:t>
            </a:r>
          </a:p>
          <a:p>
            <a:r>
              <a:rPr lang="zh-CN" altLang="en-US" sz="4000" b="1" dirty="0"/>
              <a:t> 见</a:t>
            </a:r>
          </a:p>
        </p:txBody>
      </p:sp>
      <p:sp>
        <p:nvSpPr>
          <p:cNvPr id="8199" name="矩形 9222"/>
          <p:cNvSpPr>
            <a:spLocks noChangeArrowheads="1"/>
          </p:cNvSpPr>
          <p:nvPr/>
        </p:nvSpPr>
        <p:spPr bwMode="auto">
          <a:xfrm>
            <a:off x="4500563" y="404813"/>
            <a:ext cx="80645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000" b="1"/>
              <a:t>shǎn  </a:t>
            </a:r>
          </a:p>
          <a:p>
            <a:r>
              <a:rPr lang="en-US" sz="4000" b="1"/>
              <a:t>  </a:t>
            </a:r>
            <a:r>
              <a:rPr lang="zh-CN" altLang="en-US" sz="4000" b="1"/>
              <a:t>闪</a:t>
            </a:r>
          </a:p>
        </p:txBody>
      </p:sp>
      <p:sp>
        <p:nvSpPr>
          <p:cNvPr id="8200" name="矩形 9223"/>
          <p:cNvSpPr>
            <a:spLocks noChangeArrowheads="1"/>
          </p:cNvSpPr>
          <p:nvPr/>
        </p:nvSpPr>
        <p:spPr bwMode="auto">
          <a:xfrm>
            <a:off x="900113" y="1989138"/>
            <a:ext cx="1800225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4000" b="1"/>
              <a:t>k</a:t>
            </a:r>
            <a:r>
              <a:rPr lang="en-US" sz="4000" b="1">
                <a:latin typeface="宋体"/>
              </a:rPr>
              <a:t>à</a:t>
            </a:r>
            <a:r>
              <a:rPr lang="en-US" sz="4000" b="1"/>
              <a:t>n      </a:t>
            </a:r>
          </a:p>
          <a:p>
            <a:r>
              <a:rPr lang="zh-CN" altLang="en-US" sz="4000" b="1"/>
              <a:t>看</a:t>
            </a:r>
          </a:p>
        </p:txBody>
      </p:sp>
      <p:sp>
        <p:nvSpPr>
          <p:cNvPr id="8201" name="矩形 9224"/>
          <p:cNvSpPr>
            <a:spLocks noChangeArrowheads="1"/>
          </p:cNvSpPr>
          <p:nvPr/>
        </p:nvSpPr>
        <p:spPr bwMode="auto">
          <a:xfrm>
            <a:off x="6011863" y="404813"/>
            <a:ext cx="3514725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b="1"/>
              <a:t> </a:t>
            </a:r>
            <a:r>
              <a:rPr lang="en-US" sz="4000" b="1"/>
              <a:t>l</a:t>
            </a:r>
            <a:r>
              <a:rPr lang="en-US" sz="4000" b="1">
                <a:latin typeface="宋体"/>
              </a:rPr>
              <a:t>á</a:t>
            </a:r>
            <a:r>
              <a:rPr lang="en-US" sz="4000" b="1"/>
              <a:t>n   </a:t>
            </a:r>
          </a:p>
          <a:p>
            <a:r>
              <a:rPr lang="zh-CN" altLang="en-US" sz="4000" b="1"/>
              <a:t> 蓝</a:t>
            </a:r>
          </a:p>
        </p:txBody>
      </p:sp>
      <p:sp>
        <p:nvSpPr>
          <p:cNvPr id="8202" name="矩形 9225"/>
          <p:cNvSpPr>
            <a:spLocks noChangeArrowheads="1"/>
          </p:cNvSpPr>
          <p:nvPr/>
        </p:nvSpPr>
        <p:spPr bwMode="auto">
          <a:xfrm>
            <a:off x="1547813" y="3573463"/>
            <a:ext cx="80645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b="1"/>
              <a:t> </a:t>
            </a:r>
            <a:r>
              <a:rPr lang="en-US" sz="4000" b="1"/>
              <a:t>xīnɡ   </a:t>
            </a:r>
          </a:p>
          <a:p>
            <a:r>
              <a:rPr lang="en-US" sz="4000" b="1"/>
              <a:t>  </a:t>
            </a:r>
            <a:r>
              <a:rPr lang="zh-CN" altLang="en-US" sz="4000" b="1"/>
              <a:t>星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图片 56321" descr="图片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72600" cy="703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3" name="文本框 56322"/>
          <p:cNvSpPr txBox="1">
            <a:spLocks noChangeArrowheads="1"/>
          </p:cNvSpPr>
          <p:nvPr/>
        </p:nvSpPr>
        <p:spPr bwMode="auto">
          <a:xfrm>
            <a:off x="539750" y="1484313"/>
            <a:ext cx="8424863" cy="762000"/>
          </a:xfrm>
          <a:prstGeom prst="rect">
            <a:avLst/>
          </a:prstGeom>
          <a:gradFill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9900FF"/>
                </a:solidFill>
              </a:rPr>
              <a:t>弯弯的   闪闪的   蓝蓝的   小小的</a:t>
            </a:r>
          </a:p>
        </p:txBody>
      </p:sp>
      <p:sp>
        <p:nvSpPr>
          <p:cNvPr id="56324" name="文本框 56323"/>
          <p:cNvSpPr txBox="1">
            <a:spLocks noChangeArrowheads="1"/>
          </p:cNvSpPr>
          <p:nvPr/>
        </p:nvSpPr>
        <p:spPr bwMode="auto">
          <a:xfrm>
            <a:off x="539750" y="4076700"/>
            <a:ext cx="8280400" cy="762000"/>
          </a:xfrm>
          <a:prstGeom prst="rect">
            <a:avLst/>
          </a:prstGeom>
          <a:gradFill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9900FF"/>
                </a:solidFill>
              </a:rPr>
              <a:t>船           天      星星          月儿</a:t>
            </a:r>
          </a:p>
        </p:txBody>
      </p:sp>
      <p:sp>
        <p:nvSpPr>
          <p:cNvPr id="56325" name="直接连接符 56324"/>
          <p:cNvSpPr>
            <a:spLocks noChangeShapeType="1"/>
          </p:cNvSpPr>
          <p:nvPr/>
        </p:nvSpPr>
        <p:spPr bwMode="auto">
          <a:xfrm>
            <a:off x="1403350" y="2276475"/>
            <a:ext cx="6481763" cy="165735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26" name="直接连接符 56325"/>
          <p:cNvSpPr>
            <a:spLocks noChangeShapeType="1"/>
          </p:cNvSpPr>
          <p:nvPr/>
        </p:nvSpPr>
        <p:spPr bwMode="auto">
          <a:xfrm>
            <a:off x="3492500" y="2349500"/>
            <a:ext cx="1295400" cy="15113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27" name="直接连接符 56326"/>
          <p:cNvSpPr>
            <a:spLocks noChangeShapeType="1"/>
          </p:cNvSpPr>
          <p:nvPr/>
        </p:nvSpPr>
        <p:spPr bwMode="auto">
          <a:xfrm flipH="1">
            <a:off x="3276600" y="2349500"/>
            <a:ext cx="2232025" cy="1655763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6328" name="直接连接符 56327"/>
          <p:cNvSpPr>
            <a:spLocks noChangeShapeType="1"/>
          </p:cNvSpPr>
          <p:nvPr/>
        </p:nvSpPr>
        <p:spPr bwMode="auto">
          <a:xfrm flipV="1">
            <a:off x="971550" y="2349500"/>
            <a:ext cx="6696075" cy="1584325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animBg="1"/>
      <p:bldP spid="5632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文本框 57345"/>
          <p:cNvSpPr txBox="1">
            <a:spLocks noChangeArrowheads="1"/>
          </p:cNvSpPr>
          <p:nvPr/>
        </p:nvSpPr>
        <p:spPr bwMode="auto">
          <a:xfrm>
            <a:off x="1095375" y="1058863"/>
            <a:ext cx="27241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33CC"/>
                </a:solidFill>
                <a:ea typeface="楷体_GB2312" pitchFamily="49" charset="-122"/>
              </a:rPr>
              <a:t>弯弯的月儿</a:t>
            </a:r>
          </a:p>
        </p:txBody>
      </p:sp>
      <p:sp>
        <p:nvSpPr>
          <p:cNvPr id="57347" name="文本框 57346"/>
          <p:cNvSpPr txBox="1">
            <a:spLocks noChangeArrowheads="1"/>
          </p:cNvSpPr>
          <p:nvPr/>
        </p:nvSpPr>
        <p:spPr bwMode="auto">
          <a:xfrm>
            <a:off x="4656138" y="1082675"/>
            <a:ext cx="35718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33CC"/>
                </a:solidFill>
                <a:ea typeface="楷体_GB2312" pitchFamily="49" charset="-122"/>
              </a:rPr>
              <a:t>弯弯的（      ）</a:t>
            </a:r>
          </a:p>
        </p:txBody>
      </p:sp>
      <p:sp>
        <p:nvSpPr>
          <p:cNvPr id="57348" name="文本框 57347"/>
          <p:cNvSpPr txBox="1">
            <a:spLocks noChangeArrowheads="1"/>
          </p:cNvSpPr>
          <p:nvPr/>
        </p:nvSpPr>
        <p:spPr bwMode="auto">
          <a:xfrm>
            <a:off x="1116013" y="1989138"/>
            <a:ext cx="22161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33CC"/>
                </a:solidFill>
                <a:ea typeface="楷体_GB2312" pitchFamily="49" charset="-122"/>
              </a:rPr>
              <a:t>小小的船</a:t>
            </a:r>
          </a:p>
        </p:txBody>
      </p:sp>
      <p:sp>
        <p:nvSpPr>
          <p:cNvPr id="57349" name="文本框 57348"/>
          <p:cNvSpPr txBox="1">
            <a:spLocks noChangeArrowheads="1"/>
          </p:cNvSpPr>
          <p:nvPr/>
        </p:nvSpPr>
        <p:spPr bwMode="auto">
          <a:xfrm>
            <a:off x="4656138" y="2019300"/>
            <a:ext cx="35718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33CC"/>
                </a:solidFill>
                <a:ea typeface="楷体_GB2312" pitchFamily="49" charset="-122"/>
              </a:rPr>
              <a:t>小小的（      ）</a:t>
            </a:r>
          </a:p>
        </p:txBody>
      </p:sp>
      <p:sp>
        <p:nvSpPr>
          <p:cNvPr id="57350" name="文本框 57349"/>
          <p:cNvSpPr txBox="1">
            <a:spLocks noChangeArrowheads="1"/>
          </p:cNvSpPr>
          <p:nvPr/>
        </p:nvSpPr>
        <p:spPr bwMode="auto">
          <a:xfrm>
            <a:off x="1116013" y="2984500"/>
            <a:ext cx="27241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0033CC"/>
                </a:solidFill>
                <a:ea typeface="楷体_GB2312" pitchFamily="49" charset="-122"/>
              </a:rPr>
              <a:t>闪闪的星星</a:t>
            </a:r>
          </a:p>
        </p:txBody>
      </p:sp>
      <p:sp>
        <p:nvSpPr>
          <p:cNvPr id="57351" name="文本框 57350"/>
          <p:cNvSpPr txBox="1">
            <a:spLocks noChangeArrowheads="1"/>
          </p:cNvSpPr>
          <p:nvPr/>
        </p:nvSpPr>
        <p:spPr bwMode="auto">
          <a:xfrm>
            <a:off x="4656138" y="3014663"/>
            <a:ext cx="35718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33CC"/>
                </a:solidFill>
                <a:ea typeface="楷体_GB2312" pitchFamily="49" charset="-122"/>
              </a:rPr>
              <a:t>闪闪的（      ）</a:t>
            </a:r>
          </a:p>
        </p:txBody>
      </p:sp>
      <p:sp>
        <p:nvSpPr>
          <p:cNvPr id="57352" name="文本框 57351"/>
          <p:cNvSpPr txBox="1">
            <a:spLocks noChangeArrowheads="1"/>
          </p:cNvSpPr>
          <p:nvPr/>
        </p:nvSpPr>
        <p:spPr bwMode="auto">
          <a:xfrm>
            <a:off x="1116013" y="4065588"/>
            <a:ext cx="22161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0033CC"/>
                </a:solidFill>
                <a:ea typeface="楷体_GB2312" pitchFamily="49" charset="-122"/>
              </a:rPr>
              <a:t>蓝蓝的天</a:t>
            </a:r>
          </a:p>
        </p:txBody>
      </p:sp>
      <p:sp>
        <p:nvSpPr>
          <p:cNvPr id="57353" name="文本框 57352"/>
          <p:cNvSpPr txBox="1">
            <a:spLocks noChangeArrowheads="1"/>
          </p:cNvSpPr>
          <p:nvPr/>
        </p:nvSpPr>
        <p:spPr bwMode="auto">
          <a:xfrm>
            <a:off x="4656138" y="4095750"/>
            <a:ext cx="35718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33CC"/>
                </a:solidFill>
                <a:ea typeface="楷体_GB2312" pitchFamily="49" charset="-122"/>
              </a:rPr>
              <a:t>蓝蓝的（      ）</a:t>
            </a:r>
          </a:p>
        </p:txBody>
      </p:sp>
      <p:sp>
        <p:nvSpPr>
          <p:cNvPr id="57354" name="文本框 57353"/>
          <p:cNvSpPr txBox="1">
            <a:spLocks noChangeArrowheads="1"/>
          </p:cNvSpPr>
          <p:nvPr/>
        </p:nvSpPr>
        <p:spPr bwMode="auto">
          <a:xfrm>
            <a:off x="2051050" y="5175250"/>
            <a:ext cx="44196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ea typeface="楷体_GB2312" pitchFamily="49" charset="-122"/>
              </a:rPr>
              <a:t>（      ）的（      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/>
      <p:bldP spid="57348" grpId="0"/>
      <p:bldP spid="57349" grpId="0"/>
      <p:bldP spid="57350" grpId="0"/>
      <p:bldP spid="57351" grpId="0"/>
      <p:bldP spid="57352" grpId="0"/>
      <p:bldP spid="57353" grpId="0"/>
      <p:bldP spid="5735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矩形 48129"/>
          <p:cNvSpPr>
            <a:spLocks noChangeArrowheads="1"/>
          </p:cNvSpPr>
          <p:nvPr/>
        </p:nvSpPr>
        <p:spPr bwMode="auto">
          <a:xfrm>
            <a:off x="1981200" y="228600"/>
            <a:ext cx="1841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 sz="4800" b="1">
              <a:solidFill>
                <a:srgbClr val="800080"/>
              </a:solidFill>
              <a:latin typeface="Times New Roman" pitchFamily="18" charset="0"/>
            </a:endParaRPr>
          </a:p>
        </p:txBody>
      </p:sp>
      <p:graphicFrame>
        <p:nvGraphicFramePr>
          <p:cNvPr id="56323" name="对象 48130"/>
          <p:cNvGraphicFramePr>
            <a:graphicFrameLocks noChangeAspect="1"/>
          </p:cNvGraphicFramePr>
          <p:nvPr/>
        </p:nvGraphicFramePr>
        <p:xfrm>
          <a:off x="3200400" y="2209800"/>
          <a:ext cx="1651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68" r:id="rId5" imgW="330159" imgH="406493" progId="">
                  <p:embed/>
                </p:oleObj>
              </mc:Choice>
              <mc:Fallback>
                <p:oleObj r:id="rId5" imgW="330159" imgH="406493" progId="">
                  <p:embed/>
                  <p:pic>
                    <p:nvPicPr>
                      <p:cNvPr id="0" name="对象 481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2209800"/>
                        <a:ext cx="165100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6324" name="图片 48131" descr="星0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425" y="2997200"/>
            <a:ext cx="331788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6325" name="对象 48132"/>
          <p:cNvGraphicFramePr>
            <a:graphicFrameLocks noChangeAspect="1"/>
          </p:cNvGraphicFramePr>
          <p:nvPr/>
        </p:nvGraphicFramePr>
        <p:xfrm>
          <a:off x="2895600" y="3810000"/>
          <a:ext cx="1651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69" r:id="rId8" imgW="330159" imgH="406493" progId="">
                  <p:embed/>
                </p:oleObj>
              </mc:Choice>
              <mc:Fallback>
                <p:oleObj r:id="rId8" imgW="330159" imgH="406493" progId="">
                  <p:embed/>
                  <p:pic>
                    <p:nvPicPr>
                      <p:cNvPr id="0" name="对象 481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3810000"/>
                        <a:ext cx="165100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26" name="对象 48133"/>
          <p:cNvGraphicFramePr>
            <a:graphicFrameLocks noChangeAspect="1"/>
          </p:cNvGraphicFramePr>
          <p:nvPr/>
        </p:nvGraphicFramePr>
        <p:xfrm>
          <a:off x="685800" y="533400"/>
          <a:ext cx="1651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70" r:id="rId9" imgW="330159" imgH="406493" progId="">
                  <p:embed/>
                </p:oleObj>
              </mc:Choice>
              <mc:Fallback>
                <p:oleObj r:id="rId9" imgW="330159" imgH="406493" progId="">
                  <p:embed/>
                  <p:pic>
                    <p:nvPicPr>
                      <p:cNvPr id="0" name="对象 481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533400"/>
                        <a:ext cx="165100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27" name="对象 48134"/>
          <p:cNvGraphicFramePr>
            <a:graphicFrameLocks noChangeAspect="1"/>
          </p:cNvGraphicFramePr>
          <p:nvPr/>
        </p:nvGraphicFramePr>
        <p:xfrm>
          <a:off x="4495800" y="3962400"/>
          <a:ext cx="1651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71" r:id="rId10" imgW="330159" imgH="406493" progId="">
                  <p:embed/>
                </p:oleObj>
              </mc:Choice>
              <mc:Fallback>
                <p:oleObj r:id="rId10" imgW="330159" imgH="406493" progId="">
                  <p:embed/>
                  <p:pic>
                    <p:nvPicPr>
                      <p:cNvPr id="0" name="对象 481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5800" y="3962400"/>
                        <a:ext cx="165100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28" name="对象 48135"/>
          <p:cNvGraphicFramePr>
            <a:graphicFrameLocks noChangeAspect="1"/>
          </p:cNvGraphicFramePr>
          <p:nvPr/>
        </p:nvGraphicFramePr>
        <p:xfrm>
          <a:off x="2286000" y="5257800"/>
          <a:ext cx="1651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72" r:id="rId11" imgW="330159" imgH="406493" progId="">
                  <p:embed/>
                </p:oleObj>
              </mc:Choice>
              <mc:Fallback>
                <p:oleObj r:id="rId11" imgW="330159" imgH="406493" progId="">
                  <p:embed/>
                  <p:pic>
                    <p:nvPicPr>
                      <p:cNvPr id="0" name="对象 481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5257800"/>
                        <a:ext cx="165100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6329" name="图片 48136" descr="星0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3500438"/>
            <a:ext cx="1905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30" name="图片 48137" descr="星0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0" y="4876800"/>
            <a:ext cx="1905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6331" name="对象 48138"/>
          <p:cNvGraphicFramePr>
            <a:graphicFrameLocks noChangeAspect="1"/>
          </p:cNvGraphicFramePr>
          <p:nvPr/>
        </p:nvGraphicFramePr>
        <p:xfrm>
          <a:off x="6019800" y="5029200"/>
          <a:ext cx="1651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73" r:id="rId13" imgW="330159" imgH="406493" progId="">
                  <p:embed/>
                </p:oleObj>
              </mc:Choice>
              <mc:Fallback>
                <p:oleObj r:id="rId13" imgW="330159" imgH="406493" progId="">
                  <p:embed/>
                  <p:pic>
                    <p:nvPicPr>
                      <p:cNvPr id="0" name="对象 481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9800" y="5029200"/>
                        <a:ext cx="165100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32" name="对象 48139"/>
          <p:cNvGraphicFramePr>
            <a:graphicFrameLocks noChangeAspect="1"/>
          </p:cNvGraphicFramePr>
          <p:nvPr/>
        </p:nvGraphicFramePr>
        <p:xfrm>
          <a:off x="7010400" y="762000"/>
          <a:ext cx="1651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74" r:id="rId14" imgW="330159" imgH="406493" progId="">
                  <p:embed/>
                </p:oleObj>
              </mc:Choice>
              <mc:Fallback>
                <p:oleObj r:id="rId14" imgW="330159" imgH="406493" progId="">
                  <p:embed/>
                  <p:pic>
                    <p:nvPicPr>
                      <p:cNvPr id="0" name="对象 481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0400" y="762000"/>
                        <a:ext cx="165100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33" name="对象 48140"/>
          <p:cNvGraphicFramePr>
            <a:graphicFrameLocks noChangeAspect="1"/>
          </p:cNvGraphicFramePr>
          <p:nvPr/>
        </p:nvGraphicFramePr>
        <p:xfrm>
          <a:off x="609600" y="3048000"/>
          <a:ext cx="1651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75" r:id="rId15" imgW="330159" imgH="406493" progId="">
                  <p:embed/>
                </p:oleObj>
              </mc:Choice>
              <mc:Fallback>
                <p:oleObj r:id="rId15" imgW="330159" imgH="406493" progId="">
                  <p:embed/>
                  <p:pic>
                    <p:nvPicPr>
                      <p:cNvPr id="0" name="对象 481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3048000"/>
                        <a:ext cx="165100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34" name="对象 48141"/>
          <p:cNvGraphicFramePr>
            <a:graphicFrameLocks noChangeAspect="1"/>
          </p:cNvGraphicFramePr>
          <p:nvPr/>
        </p:nvGraphicFramePr>
        <p:xfrm>
          <a:off x="5029200" y="2895600"/>
          <a:ext cx="1651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76" r:id="rId16" imgW="330159" imgH="406493" progId="">
                  <p:embed/>
                </p:oleObj>
              </mc:Choice>
              <mc:Fallback>
                <p:oleObj r:id="rId16" imgW="330159" imgH="406493" progId="">
                  <p:embed/>
                  <p:pic>
                    <p:nvPicPr>
                      <p:cNvPr id="0" name="对象 481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2895600"/>
                        <a:ext cx="165100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35" name="对象 48142"/>
          <p:cNvGraphicFramePr>
            <a:graphicFrameLocks noChangeAspect="1"/>
          </p:cNvGraphicFramePr>
          <p:nvPr/>
        </p:nvGraphicFramePr>
        <p:xfrm>
          <a:off x="1524000" y="1524000"/>
          <a:ext cx="1651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77" r:id="rId17" imgW="330159" imgH="406493" progId="">
                  <p:embed/>
                </p:oleObj>
              </mc:Choice>
              <mc:Fallback>
                <p:oleObj r:id="rId17" imgW="330159" imgH="406493" progId="">
                  <p:embed/>
                  <p:pic>
                    <p:nvPicPr>
                      <p:cNvPr id="0" name="对象 481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524000"/>
                        <a:ext cx="165100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36" name="对象 48143"/>
          <p:cNvGraphicFramePr>
            <a:graphicFrameLocks noChangeAspect="1"/>
          </p:cNvGraphicFramePr>
          <p:nvPr/>
        </p:nvGraphicFramePr>
        <p:xfrm>
          <a:off x="3962400" y="990600"/>
          <a:ext cx="1651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78" r:id="rId18" imgW="330159" imgH="406493" progId="">
                  <p:embed/>
                </p:oleObj>
              </mc:Choice>
              <mc:Fallback>
                <p:oleObj r:id="rId18" imgW="330159" imgH="406493" progId="">
                  <p:embed/>
                  <p:pic>
                    <p:nvPicPr>
                      <p:cNvPr id="0" name="对象 481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990600"/>
                        <a:ext cx="165100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337" name="矩形 48144"/>
          <p:cNvSpPr>
            <a:spLocks noChangeArrowheads="1"/>
          </p:cNvSpPr>
          <p:nvPr/>
        </p:nvSpPr>
        <p:spPr bwMode="auto">
          <a:xfrm>
            <a:off x="0" y="188913"/>
            <a:ext cx="9144000" cy="2286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en-US" sz="4400">
              <a:solidFill>
                <a:schemeClr val="bg1"/>
              </a:solidFill>
              <a:ea typeface="楷体_GB2312" pitchFamily="49" charset="-122"/>
            </a:endParaRPr>
          </a:p>
        </p:txBody>
      </p:sp>
      <p:sp>
        <p:nvSpPr>
          <p:cNvPr id="56338" name="矩形 48145"/>
          <p:cNvSpPr>
            <a:spLocks noChangeArrowheads="1"/>
          </p:cNvSpPr>
          <p:nvPr/>
        </p:nvSpPr>
        <p:spPr bwMode="auto">
          <a:xfrm>
            <a:off x="717550" y="196850"/>
            <a:ext cx="70421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>
                <a:ea typeface="楷体_GB2312" pitchFamily="49" charset="-122"/>
              </a:rPr>
              <a:t>弯弯的月儿小</a:t>
            </a:r>
            <a:r>
              <a:rPr lang="zh-CN" altLang="en-US" sz="5400" b="1">
                <a:solidFill>
                  <a:srgbClr val="FF0000"/>
                </a:solidFill>
                <a:ea typeface="楷体_GB2312" pitchFamily="49" charset="-122"/>
              </a:rPr>
              <a:t>小</a:t>
            </a:r>
            <a:r>
              <a:rPr lang="zh-CN" altLang="en-US" sz="5400" b="1">
                <a:ea typeface="楷体_GB2312" pitchFamily="49" charset="-122"/>
              </a:rPr>
              <a:t>的</a:t>
            </a:r>
            <a:r>
              <a:rPr lang="zh-CN" altLang="en-US" sz="5400" b="1">
                <a:solidFill>
                  <a:srgbClr val="FF0000"/>
                </a:solidFill>
                <a:ea typeface="楷体_GB2312" pitchFamily="49" charset="-122"/>
              </a:rPr>
              <a:t>船</a:t>
            </a:r>
            <a:r>
              <a:rPr lang="zh-CN" altLang="en-US" sz="5400" b="1">
                <a:ea typeface="楷体_GB2312" pitchFamily="49" charset="-122"/>
              </a:rPr>
              <a:t>。</a:t>
            </a:r>
          </a:p>
        </p:txBody>
      </p:sp>
      <p:sp>
        <p:nvSpPr>
          <p:cNvPr id="56339" name="矩形 48146"/>
          <p:cNvSpPr>
            <a:spLocks noChangeArrowheads="1"/>
          </p:cNvSpPr>
          <p:nvPr/>
        </p:nvSpPr>
        <p:spPr bwMode="auto">
          <a:xfrm>
            <a:off x="717550" y="1339850"/>
            <a:ext cx="63563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>
                <a:ea typeface="楷体_GB2312" pitchFamily="49" charset="-122"/>
              </a:rPr>
              <a:t>小小的船儿两头尖。</a:t>
            </a:r>
          </a:p>
        </p:txBody>
      </p:sp>
      <p:pic>
        <p:nvPicPr>
          <p:cNvPr id="56340" name="图片 48147" descr="星0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19700" y="5516563"/>
            <a:ext cx="331788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41" name="图片 48148" descr="星0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350" y="5013325"/>
            <a:ext cx="331788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342" name="图片 48149" descr="星0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713" y="2708275"/>
            <a:ext cx="331787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43" name="新月形 48150"/>
          <p:cNvSpPr>
            <a:spLocks noChangeArrowheads="1"/>
          </p:cNvSpPr>
          <p:nvPr/>
        </p:nvSpPr>
        <p:spPr bwMode="auto">
          <a:xfrm rot="-6189749">
            <a:off x="917575" y="2908300"/>
            <a:ext cx="2406650" cy="3448050"/>
          </a:xfrm>
          <a:prstGeom prst="moon">
            <a:avLst>
              <a:gd name="adj" fmla="val 35829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152" name="矩形 48151"/>
          <p:cNvSpPr>
            <a:spLocks noChangeArrowheads="1"/>
          </p:cNvSpPr>
          <p:nvPr/>
        </p:nvSpPr>
        <p:spPr bwMode="auto">
          <a:xfrm>
            <a:off x="742950" y="188913"/>
            <a:ext cx="36131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>
                <a:ea typeface="楷体_GB2312" pitchFamily="49" charset="-122"/>
              </a:rPr>
              <a:t>弯弯的月儿</a:t>
            </a:r>
          </a:p>
        </p:txBody>
      </p:sp>
      <p:pic>
        <p:nvPicPr>
          <p:cNvPr id="48153" name="图片 48152" descr="Image12"/>
          <p:cNvPicPr>
            <a:picLocks noChangeAspect="1" noChangeArrowheads="1"/>
          </p:cNvPicPr>
          <p:nvPr/>
        </p:nvPicPr>
        <p:blipFill>
          <a:blip r:embed="rId19" cstate="email">
            <a:lum contrast="5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6100" y="3644900"/>
            <a:ext cx="4391025" cy="1800225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81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5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图片 58369" descr="Image12"/>
          <p:cNvPicPr>
            <a:picLocks noChangeAspect="1" noChangeArrowheads="1"/>
          </p:cNvPicPr>
          <p:nvPr/>
        </p:nvPicPr>
        <p:blipFill>
          <a:blip r:embed="rId3" cstate="email">
            <a:lum contrast="5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6600" y="4437063"/>
            <a:ext cx="4391025" cy="1800225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1" name="图片 58370" descr="hz16_39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6600" y="1657350"/>
            <a:ext cx="4360863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2" name="文本框 58371"/>
          <p:cNvSpPr txBox="1">
            <a:spLocks noChangeArrowheads="1"/>
          </p:cNvSpPr>
          <p:nvPr/>
        </p:nvSpPr>
        <p:spPr bwMode="auto">
          <a:xfrm>
            <a:off x="4067175" y="587375"/>
            <a:ext cx="2222500" cy="7016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000" b="1">
                <a:solidFill>
                  <a:srgbClr val="FF3300"/>
                </a:solidFill>
                <a:ea typeface="楷体_GB2312" pitchFamily="49" charset="-122"/>
              </a:rPr>
              <a:t>对比体会</a:t>
            </a:r>
          </a:p>
        </p:txBody>
      </p:sp>
      <p:sp>
        <p:nvSpPr>
          <p:cNvPr id="58373" name="矩形 58372"/>
          <p:cNvSpPr>
            <a:spLocks noChangeArrowheads="1"/>
          </p:cNvSpPr>
          <p:nvPr/>
        </p:nvSpPr>
        <p:spPr bwMode="auto">
          <a:xfrm>
            <a:off x="3884613" y="3716338"/>
            <a:ext cx="26320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76123"/>
                </a:solidFill>
                <a:ea typeface="楷体_GB2312" pitchFamily="49" charset="-122"/>
              </a:rPr>
              <a:t>　弯弯的月儿</a:t>
            </a:r>
          </a:p>
        </p:txBody>
      </p:sp>
      <p:sp>
        <p:nvSpPr>
          <p:cNvPr id="58374" name="矩形 58373"/>
          <p:cNvSpPr>
            <a:spLocks noChangeArrowheads="1"/>
          </p:cNvSpPr>
          <p:nvPr/>
        </p:nvSpPr>
        <p:spPr bwMode="auto">
          <a:xfrm>
            <a:off x="4484688" y="6234113"/>
            <a:ext cx="18161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76123"/>
                </a:solidFill>
                <a:ea typeface="楷体_GB2312" pitchFamily="49" charset="-122"/>
              </a:rPr>
              <a:t>小小的船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2" grpId="0"/>
      <p:bldP spid="58373" grpId="0"/>
      <p:bldP spid="5837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文本框 59393"/>
          <p:cNvSpPr txBox="1">
            <a:spLocks noChangeArrowheads="1"/>
          </p:cNvSpPr>
          <p:nvPr/>
        </p:nvSpPr>
        <p:spPr bwMode="auto">
          <a:xfrm>
            <a:off x="3635375" y="1398588"/>
            <a:ext cx="1860550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600">
                <a:solidFill>
                  <a:srgbClr val="A50021"/>
                </a:solidFill>
                <a:ea typeface="楷体_GB2312" pitchFamily="49" charset="-122"/>
              </a:rPr>
              <a:t>小船</a:t>
            </a:r>
          </a:p>
        </p:txBody>
      </p:sp>
      <p:sp>
        <p:nvSpPr>
          <p:cNvPr id="58371" name="文本框 59394"/>
          <p:cNvSpPr txBox="1">
            <a:spLocks noChangeArrowheads="1"/>
          </p:cNvSpPr>
          <p:nvPr/>
        </p:nvSpPr>
        <p:spPr bwMode="auto">
          <a:xfrm>
            <a:off x="2916238" y="2622550"/>
            <a:ext cx="3536950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600">
                <a:solidFill>
                  <a:srgbClr val="A50021"/>
                </a:solidFill>
                <a:ea typeface="楷体_GB2312" pitchFamily="49" charset="-122"/>
              </a:rPr>
              <a:t>很小的船</a:t>
            </a:r>
          </a:p>
        </p:txBody>
      </p:sp>
      <p:sp>
        <p:nvSpPr>
          <p:cNvPr id="58372" name="文本框 59395"/>
          <p:cNvSpPr txBox="1">
            <a:spLocks noChangeArrowheads="1"/>
          </p:cNvSpPr>
          <p:nvPr/>
        </p:nvSpPr>
        <p:spPr bwMode="auto">
          <a:xfrm>
            <a:off x="2771775" y="3992563"/>
            <a:ext cx="3841750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7200">
                <a:solidFill>
                  <a:srgbClr val="A50021"/>
                </a:solidFill>
                <a:ea typeface="楷体_GB2312" pitchFamily="49" charset="-122"/>
              </a:rPr>
              <a:t>小小的船</a:t>
            </a:r>
          </a:p>
        </p:txBody>
      </p:sp>
    </p:spTree>
  </p:cSld>
  <p:clrMapOvr>
    <a:masterClrMapping/>
  </p:clrMapOvr>
  <p:transition spd="med">
    <p:comb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rgbClr val="0000FF"/>
            </a:gs>
            <a:gs pos="100000">
              <a:srgbClr val="00007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矩形 60417"/>
          <p:cNvSpPr>
            <a:spLocks noChangeArrowheads="1"/>
          </p:cNvSpPr>
          <p:nvPr/>
        </p:nvSpPr>
        <p:spPr bwMode="auto">
          <a:xfrm>
            <a:off x="0" y="-31750"/>
            <a:ext cx="9396413" cy="484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1066800"/>
            <a:r>
              <a:rPr lang="zh-CN" altLang="en-US" sz="4400" b="1" dirty="0">
                <a:solidFill>
                  <a:schemeClr val="bg1"/>
                </a:solidFill>
              </a:rPr>
              <a:t>照样子说话训练：</a:t>
            </a:r>
          </a:p>
          <a:p>
            <a:pPr indent="1066800"/>
            <a:endParaRPr lang="zh-CN" altLang="en-US" sz="4400" b="1" dirty="0">
              <a:solidFill>
                <a:srgbClr val="FFFF00"/>
              </a:solidFill>
            </a:endParaRPr>
          </a:p>
          <a:p>
            <a:pPr indent="1066800"/>
            <a:r>
              <a:rPr lang="zh-CN" altLang="en-US" sz="4400" b="1" dirty="0">
                <a:solidFill>
                  <a:srgbClr val="FFFF00"/>
                </a:solidFill>
              </a:rPr>
              <a:t>弯弯的月亮像小船。</a:t>
            </a:r>
          </a:p>
          <a:p>
            <a:pPr indent="1066800"/>
            <a:r>
              <a:rPr lang="zh-CN" altLang="en-US" sz="4400" b="1" dirty="0">
                <a:solidFill>
                  <a:srgbClr val="FFFF00"/>
                </a:solidFill>
              </a:rPr>
              <a:t>圆圆的西瓜像</a:t>
            </a:r>
            <a:r>
              <a:rPr lang="en-US" altLang="zh-CN" sz="4400" b="1" dirty="0">
                <a:solidFill>
                  <a:srgbClr val="FFFF00"/>
                </a:solidFill>
              </a:rPr>
              <a:t>(  </a:t>
            </a:r>
            <a:r>
              <a:rPr lang="en-US" altLang="zh-CN" sz="4800" b="1" dirty="0">
                <a:solidFill>
                  <a:srgbClr val="FFFF00"/>
                </a:solidFill>
              </a:rPr>
              <a:t>        </a:t>
            </a:r>
            <a:r>
              <a:rPr lang="en-US" altLang="zh-CN" sz="4400" b="1" dirty="0">
                <a:solidFill>
                  <a:srgbClr val="FFFF00"/>
                </a:solidFill>
              </a:rPr>
              <a:t>  )</a:t>
            </a:r>
            <a:r>
              <a:rPr lang="zh-CN" altLang="en-US" sz="4400" b="1" dirty="0">
                <a:solidFill>
                  <a:srgbClr val="FFFF00"/>
                </a:solidFill>
              </a:rPr>
              <a:t>。</a:t>
            </a:r>
          </a:p>
          <a:p>
            <a:pPr indent="1066800"/>
            <a:r>
              <a:rPr lang="zh-CN" altLang="en-US" sz="4400" b="1" dirty="0">
                <a:solidFill>
                  <a:srgbClr val="FFFF00"/>
                </a:solidFill>
              </a:rPr>
              <a:t>细细的柳条像</a:t>
            </a:r>
            <a:r>
              <a:rPr lang="en-US" altLang="zh-CN" sz="4400" b="1" dirty="0">
                <a:solidFill>
                  <a:srgbClr val="FFFF00"/>
                </a:solidFill>
              </a:rPr>
              <a:t>(            )</a:t>
            </a:r>
            <a:r>
              <a:rPr lang="zh-CN" altLang="en-US" sz="4400" b="1" dirty="0">
                <a:solidFill>
                  <a:srgbClr val="FFFF00"/>
                </a:solidFill>
              </a:rPr>
              <a:t>。</a:t>
            </a:r>
          </a:p>
          <a:p>
            <a:pPr indent="1066800"/>
            <a:r>
              <a:rPr lang="zh-CN" altLang="en-US" sz="4400" b="1" dirty="0">
                <a:solidFill>
                  <a:srgbClr val="FFFF00"/>
                </a:solidFill>
              </a:rPr>
              <a:t>洁白的云朵像</a:t>
            </a:r>
            <a:r>
              <a:rPr lang="en-US" altLang="zh-CN" sz="4400" b="1" dirty="0">
                <a:solidFill>
                  <a:srgbClr val="FFFF00"/>
                </a:solidFill>
              </a:rPr>
              <a:t>(            )</a:t>
            </a:r>
            <a:r>
              <a:rPr lang="zh-CN" altLang="en-US" sz="4400" b="1" dirty="0">
                <a:solidFill>
                  <a:srgbClr val="FFFF00"/>
                </a:solidFill>
              </a:rPr>
              <a:t>。</a:t>
            </a:r>
          </a:p>
          <a:p>
            <a:pPr indent="1066800"/>
            <a:r>
              <a:rPr lang="zh-CN" altLang="en-US" sz="4400" b="1" dirty="0">
                <a:solidFill>
                  <a:srgbClr val="FFFF00"/>
                </a:solidFill>
              </a:rPr>
              <a:t>红红的太阳像（          ）。</a:t>
            </a:r>
          </a:p>
        </p:txBody>
      </p:sp>
      <p:sp>
        <p:nvSpPr>
          <p:cNvPr id="60419" name="文本框 60418"/>
          <p:cNvSpPr txBox="1">
            <a:spLocks noChangeArrowheads="1"/>
          </p:cNvSpPr>
          <p:nvPr/>
        </p:nvSpPr>
        <p:spPr bwMode="auto">
          <a:xfrm>
            <a:off x="1116013" y="5084763"/>
            <a:ext cx="628967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 b="1" dirty="0">
                <a:solidFill>
                  <a:srgbClr val="FFFF00"/>
                </a:solidFill>
              </a:rPr>
              <a:t>(      )</a:t>
            </a:r>
            <a:r>
              <a:rPr lang="zh-CN" altLang="en-US" sz="4800" b="1" dirty="0">
                <a:solidFill>
                  <a:srgbClr val="FFFF00"/>
                </a:solidFill>
              </a:rPr>
              <a:t>的</a:t>
            </a:r>
            <a:r>
              <a:rPr lang="en-US" altLang="zh-CN" sz="4800" b="1" dirty="0">
                <a:solidFill>
                  <a:srgbClr val="FFFF00"/>
                </a:solidFill>
              </a:rPr>
              <a:t>(      )</a:t>
            </a:r>
            <a:r>
              <a:rPr lang="zh-CN" altLang="en-US" sz="4800" b="1" dirty="0">
                <a:solidFill>
                  <a:srgbClr val="FFFF00"/>
                </a:solidFill>
              </a:rPr>
              <a:t>像</a:t>
            </a:r>
            <a:r>
              <a:rPr lang="en-US" altLang="zh-CN" sz="4800" b="1" dirty="0">
                <a:solidFill>
                  <a:srgbClr val="FFFF00"/>
                </a:solidFill>
              </a:rPr>
              <a:t>(        )</a:t>
            </a:r>
            <a:r>
              <a:rPr lang="zh-CN" altLang="en-US" sz="4800" b="1" dirty="0">
                <a:solidFill>
                  <a:srgbClr val="FFFF00"/>
                </a:solidFill>
              </a:rPr>
              <a:t>。</a:t>
            </a:r>
          </a:p>
        </p:txBody>
      </p:sp>
      <p:sp>
        <p:nvSpPr>
          <p:cNvPr id="60420" name="文本框 60419"/>
          <p:cNvSpPr txBox="1">
            <a:spLocks noChangeArrowheads="1"/>
          </p:cNvSpPr>
          <p:nvPr/>
        </p:nvSpPr>
        <p:spPr bwMode="auto">
          <a:xfrm>
            <a:off x="5003800" y="2060575"/>
            <a:ext cx="1676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/>
              <a:t>皮球</a:t>
            </a:r>
          </a:p>
        </p:txBody>
      </p:sp>
      <p:sp>
        <p:nvSpPr>
          <p:cNvPr id="60421" name="文本框 60420"/>
          <p:cNvSpPr txBox="1">
            <a:spLocks noChangeArrowheads="1"/>
          </p:cNvSpPr>
          <p:nvPr/>
        </p:nvSpPr>
        <p:spPr bwMode="auto">
          <a:xfrm>
            <a:off x="4932363" y="2854325"/>
            <a:ext cx="1331912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/>
              <a:t>丝绸</a:t>
            </a:r>
          </a:p>
        </p:txBody>
      </p:sp>
      <p:sp>
        <p:nvSpPr>
          <p:cNvPr id="60422" name="文本框 60421"/>
          <p:cNvSpPr txBox="1">
            <a:spLocks noChangeArrowheads="1"/>
          </p:cNvSpPr>
          <p:nvPr/>
        </p:nvSpPr>
        <p:spPr bwMode="auto">
          <a:xfrm>
            <a:off x="4932363" y="3573463"/>
            <a:ext cx="145573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/>
              <a:t>棉花</a:t>
            </a:r>
          </a:p>
        </p:txBody>
      </p:sp>
      <p:sp>
        <p:nvSpPr>
          <p:cNvPr id="60423" name="文本框 60422"/>
          <p:cNvSpPr txBox="1">
            <a:spLocks noChangeArrowheads="1"/>
          </p:cNvSpPr>
          <p:nvPr/>
        </p:nvSpPr>
        <p:spPr bwMode="auto">
          <a:xfrm>
            <a:off x="5076825" y="4149725"/>
            <a:ext cx="1641475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/>
              <a:t>火球</a:t>
            </a:r>
          </a:p>
        </p:txBody>
      </p:sp>
      <p:sp>
        <p:nvSpPr>
          <p:cNvPr id="60424" name="文本框 60423"/>
          <p:cNvSpPr txBox="1">
            <a:spLocks noChangeArrowheads="1"/>
          </p:cNvSpPr>
          <p:nvPr/>
        </p:nvSpPr>
        <p:spPr bwMode="auto">
          <a:xfrm>
            <a:off x="1392238" y="5292725"/>
            <a:ext cx="13081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/>
              <a:t>红红</a:t>
            </a:r>
          </a:p>
        </p:txBody>
      </p:sp>
      <p:sp>
        <p:nvSpPr>
          <p:cNvPr id="60425" name="文本框 60424"/>
          <p:cNvSpPr txBox="1">
            <a:spLocks noChangeArrowheads="1"/>
          </p:cNvSpPr>
          <p:nvPr/>
        </p:nvSpPr>
        <p:spPr bwMode="auto">
          <a:xfrm>
            <a:off x="3525838" y="5216525"/>
            <a:ext cx="111918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/>
              <a:t>脸蛋</a:t>
            </a:r>
          </a:p>
        </p:txBody>
      </p:sp>
      <p:sp>
        <p:nvSpPr>
          <p:cNvPr id="60426" name="文本框 60425"/>
          <p:cNvSpPr txBox="1">
            <a:spLocks noChangeArrowheads="1"/>
          </p:cNvSpPr>
          <p:nvPr/>
        </p:nvSpPr>
        <p:spPr bwMode="auto">
          <a:xfrm>
            <a:off x="5580063" y="5229225"/>
            <a:ext cx="13589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/>
              <a:t>苹果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0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/>
      <p:bldP spid="60420" grpId="0" bldLvl="0"/>
      <p:bldP spid="60421" grpId="0" bldLvl="0"/>
      <p:bldP spid="60422" grpId="0" bldLvl="0"/>
      <p:bldP spid="60423" grpId="0" bldLvl="0"/>
      <p:bldP spid="60424" grpId="0" bldLvl="0"/>
      <p:bldP spid="60425" grpId="0" bldLvl="0"/>
      <p:bldP spid="60426" grpId="0" bldLvl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文本框 61441"/>
          <p:cNvSpPr txBox="1">
            <a:spLocks noChangeArrowheads="1"/>
          </p:cNvSpPr>
          <p:nvPr/>
        </p:nvSpPr>
        <p:spPr bwMode="auto">
          <a:xfrm>
            <a:off x="1144588" y="1341438"/>
            <a:ext cx="67071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33CC"/>
                </a:solidFill>
                <a:ea typeface="楷体_GB2312" pitchFamily="49" charset="-122"/>
              </a:rPr>
              <a:t>弯弯的月亮像</a:t>
            </a:r>
            <a:r>
              <a:rPr lang="zh-CN" altLang="en-US" sz="4000" u="sng">
                <a:solidFill>
                  <a:srgbClr val="0033CC"/>
                </a:solidFill>
                <a:ea typeface="楷体_GB2312" pitchFamily="49" charset="-122"/>
              </a:rPr>
              <a:t>                     </a:t>
            </a:r>
            <a:r>
              <a:rPr lang="zh-CN" altLang="en-US" sz="4000">
                <a:solidFill>
                  <a:srgbClr val="0033CC"/>
                </a:solidFill>
                <a:ea typeface="楷体_GB2312" pitchFamily="49" charset="-122"/>
              </a:rPr>
              <a:t>。</a:t>
            </a:r>
          </a:p>
        </p:txBody>
      </p:sp>
      <p:sp>
        <p:nvSpPr>
          <p:cNvPr id="60419" name="文本框 61442"/>
          <p:cNvSpPr txBox="1">
            <a:spLocks noChangeArrowheads="1"/>
          </p:cNvSpPr>
          <p:nvPr/>
        </p:nvSpPr>
        <p:spPr bwMode="auto">
          <a:xfrm>
            <a:off x="1116013" y="2511425"/>
            <a:ext cx="67071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0033CC"/>
                </a:solidFill>
                <a:ea typeface="楷体_GB2312" pitchFamily="49" charset="-122"/>
              </a:rPr>
              <a:t>蓝蓝的天空像</a:t>
            </a:r>
            <a:r>
              <a:rPr lang="zh-CN" altLang="en-US" sz="4000" u="sng">
                <a:solidFill>
                  <a:srgbClr val="0033CC"/>
                </a:solidFill>
                <a:ea typeface="楷体_GB2312" pitchFamily="49" charset="-122"/>
              </a:rPr>
              <a:t>                     </a:t>
            </a:r>
            <a:r>
              <a:rPr lang="zh-CN" altLang="en-US" sz="4000">
                <a:solidFill>
                  <a:srgbClr val="0033CC"/>
                </a:solidFill>
                <a:ea typeface="楷体_GB2312" pitchFamily="49" charset="-122"/>
              </a:rPr>
              <a:t>。</a:t>
            </a:r>
          </a:p>
        </p:txBody>
      </p:sp>
      <p:sp>
        <p:nvSpPr>
          <p:cNvPr id="60420" name="文本框 61443"/>
          <p:cNvSpPr txBox="1">
            <a:spLocks noChangeArrowheads="1"/>
          </p:cNvSpPr>
          <p:nvPr/>
        </p:nvSpPr>
        <p:spPr bwMode="auto">
          <a:xfrm>
            <a:off x="1116013" y="3663950"/>
            <a:ext cx="67071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0033CC"/>
                </a:solidFill>
                <a:ea typeface="楷体_GB2312" pitchFamily="49" charset="-122"/>
              </a:rPr>
              <a:t>闪闪的星星像</a:t>
            </a:r>
            <a:r>
              <a:rPr lang="zh-CN" altLang="en-US" sz="4000" u="sng" dirty="0">
                <a:solidFill>
                  <a:srgbClr val="0033CC"/>
                </a:solidFill>
                <a:ea typeface="楷体_GB2312" pitchFamily="49" charset="-122"/>
              </a:rPr>
              <a:t>                     </a:t>
            </a:r>
            <a:r>
              <a:rPr lang="zh-CN" altLang="en-US" sz="4000" dirty="0">
                <a:solidFill>
                  <a:srgbClr val="0033CC"/>
                </a:solidFill>
                <a:ea typeface="楷体_GB2312" pitchFamily="49" charset="-122"/>
              </a:rPr>
              <a:t>。</a:t>
            </a:r>
          </a:p>
        </p:txBody>
      </p:sp>
      <p:sp>
        <p:nvSpPr>
          <p:cNvPr id="61445" name="文本框 61444"/>
          <p:cNvSpPr txBox="1">
            <a:spLocks noChangeArrowheads="1"/>
          </p:cNvSpPr>
          <p:nvPr/>
        </p:nvSpPr>
        <p:spPr bwMode="auto">
          <a:xfrm>
            <a:off x="1116013" y="4814888"/>
            <a:ext cx="66532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u="sng">
                <a:solidFill>
                  <a:srgbClr val="FF0000"/>
                </a:solidFill>
                <a:ea typeface="楷体_GB2312" pitchFamily="49" charset="-122"/>
              </a:rPr>
              <a:t>       </a:t>
            </a:r>
            <a:r>
              <a:rPr lang="zh-CN" altLang="en-US" sz="4000">
                <a:solidFill>
                  <a:srgbClr val="FF0000"/>
                </a:solidFill>
                <a:ea typeface="楷体_GB2312" pitchFamily="49" charset="-122"/>
              </a:rPr>
              <a:t>的</a:t>
            </a:r>
            <a:r>
              <a:rPr lang="zh-CN" altLang="en-US" sz="4000" u="sng">
                <a:solidFill>
                  <a:srgbClr val="FF0000"/>
                </a:solidFill>
                <a:ea typeface="楷体_GB2312" pitchFamily="49" charset="-122"/>
              </a:rPr>
              <a:t>       </a:t>
            </a:r>
            <a:r>
              <a:rPr lang="zh-CN" altLang="en-US" sz="4000">
                <a:solidFill>
                  <a:srgbClr val="FF0000"/>
                </a:solidFill>
                <a:ea typeface="楷体_GB2312" pitchFamily="49" charset="-122"/>
              </a:rPr>
              <a:t>像</a:t>
            </a:r>
            <a:r>
              <a:rPr lang="zh-CN" altLang="en-US" sz="4000" u="sng">
                <a:solidFill>
                  <a:srgbClr val="FF0000"/>
                </a:solidFill>
                <a:ea typeface="楷体_GB2312" pitchFamily="49" charset="-122"/>
              </a:rPr>
              <a:t>                     </a:t>
            </a:r>
            <a:r>
              <a:rPr lang="zh-CN" altLang="en-US" sz="4000">
                <a:solidFill>
                  <a:srgbClr val="FF0000"/>
                </a:solidFill>
                <a:ea typeface="楷体_GB2312" pitchFamily="49" charset="-122"/>
              </a:rPr>
              <a:t>。</a:t>
            </a:r>
          </a:p>
        </p:txBody>
      </p:sp>
      <p:sp>
        <p:nvSpPr>
          <p:cNvPr id="61446" name="文本框 61445"/>
          <p:cNvSpPr txBox="1">
            <a:spLocks noChangeArrowheads="1"/>
          </p:cNvSpPr>
          <p:nvPr/>
        </p:nvSpPr>
        <p:spPr bwMode="auto">
          <a:xfrm>
            <a:off x="5200650" y="1268413"/>
            <a:ext cx="12001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ea typeface="楷体_GB2312" pitchFamily="49" charset="-122"/>
              </a:rPr>
              <a:t>小船</a:t>
            </a:r>
          </a:p>
        </p:txBody>
      </p:sp>
      <p:sp>
        <p:nvSpPr>
          <p:cNvPr id="61447" name="文本框 61446"/>
          <p:cNvSpPr txBox="1">
            <a:spLocks noChangeArrowheads="1"/>
          </p:cNvSpPr>
          <p:nvPr/>
        </p:nvSpPr>
        <p:spPr bwMode="auto">
          <a:xfrm>
            <a:off x="5219700" y="2439988"/>
            <a:ext cx="12001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ea typeface="楷体_GB2312" pitchFamily="49" charset="-122"/>
              </a:rPr>
              <a:t>大海</a:t>
            </a:r>
          </a:p>
        </p:txBody>
      </p:sp>
      <p:sp>
        <p:nvSpPr>
          <p:cNvPr id="61448" name="文本框 61447"/>
          <p:cNvSpPr txBox="1">
            <a:spLocks noChangeArrowheads="1"/>
          </p:cNvSpPr>
          <p:nvPr/>
        </p:nvSpPr>
        <p:spPr bwMode="auto">
          <a:xfrm>
            <a:off x="5219700" y="3590925"/>
            <a:ext cx="12001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ea typeface="楷体_GB2312" pitchFamily="49" charset="-122"/>
              </a:rPr>
              <a:t>宝石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5" grpId="0"/>
      <p:bldP spid="61446" grpId="0"/>
      <p:bldP spid="61447" grpId="0"/>
      <p:bldP spid="61448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图片 64513" descr="20071312035073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2" name="图片 64514" descr="星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91175" y="1295400"/>
            <a:ext cx="1905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3" name="图片 64515" descr="星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59788" y="4495800"/>
            <a:ext cx="331787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4" name="图片 64516" descr="星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63888" y="609600"/>
            <a:ext cx="331787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5" name="图片 64517" descr="星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64288" y="5257800"/>
            <a:ext cx="331787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6" name="图片 64518" descr="星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4488" y="1828800"/>
            <a:ext cx="331787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7" name="图片 64519" descr="星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4075" y="5805488"/>
            <a:ext cx="331788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8" name="图片 64520" descr="星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688" y="5445125"/>
            <a:ext cx="1905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9" name="图片 64521" descr="星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6888" y="3810000"/>
            <a:ext cx="1905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50" name="图片 64522" descr="星0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25688" y="2362200"/>
            <a:ext cx="28575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51" name="图片 64523" descr="星0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3088" y="3124200"/>
            <a:ext cx="28575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52" name="图片 64524" descr="星0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2088" y="3352800"/>
            <a:ext cx="28575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53" name="图片 64525" descr="星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450" y="4508500"/>
            <a:ext cx="331788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54" name="图片 64526" descr="星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63825" y="1628775"/>
            <a:ext cx="331788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55" name="图片 64527" descr="星0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17925" y="1752600"/>
            <a:ext cx="28575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56" name="矩形 64528"/>
          <p:cNvSpPr>
            <a:spLocks noChangeArrowheads="1"/>
          </p:cNvSpPr>
          <p:nvPr/>
        </p:nvSpPr>
        <p:spPr bwMode="auto">
          <a:xfrm>
            <a:off x="0" y="0"/>
            <a:ext cx="9144000" cy="2636838"/>
          </a:xfrm>
          <a:prstGeom prst="rect">
            <a:avLst/>
          </a:prstGeom>
          <a:gradFill rotWithShape="1">
            <a:gsLst>
              <a:gs pos="0">
                <a:srgbClr val="FFFFFF">
                  <a:alpha val="67000"/>
                </a:srgbClr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61457" name="图片 64529" descr="星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4300" y="3357563"/>
            <a:ext cx="331788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58" name="文本框 64530"/>
          <p:cNvSpPr txBox="1">
            <a:spLocks noChangeArrowheads="1"/>
          </p:cNvSpPr>
          <p:nvPr/>
        </p:nvSpPr>
        <p:spPr bwMode="auto">
          <a:xfrm>
            <a:off x="179388" y="188913"/>
            <a:ext cx="10099675" cy="214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 dirty="0">
                <a:ea typeface="楷体_GB2312" pitchFamily="49" charset="-122"/>
              </a:rPr>
              <a:t>我在小小的船里坐，</a:t>
            </a:r>
          </a:p>
          <a:p>
            <a:pPr>
              <a:spcBef>
                <a:spcPct val="50000"/>
              </a:spcBef>
            </a:pPr>
            <a:r>
              <a:rPr lang="zh-CN" altLang="en-US" sz="5400" b="1" dirty="0">
                <a:ea typeface="楷体_GB2312" pitchFamily="49" charset="-122"/>
              </a:rPr>
              <a:t>只看见闪闪的星星蓝蓝的天。</a:t>
            </a:r>
          </a:p>
        </p:txBody>
      </p:sp>
      <p:sp>
        <p:nvSpPr>
          <p:cNvPr id="64532" name="矩形 64531"/>
          <p:cNvSpPr>
            <a:spLocks noChangeArrowheads="1"/>
          </p:cNvSpPr>
          <p:nvPr/>
        </p:nvSpPr>
        <p:spPr bwMode="auto">
          <a:xfrm>
            <a:off x="2268538" y="1412875"/>
            <a:ext cx="36131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>
                <a:solidFill>
                  <a:srgbClr val="FF3300"/>
                </a:solidFill>
                <a:ea typeface="楷体_GB2312" pitchFamily="49" charset="-122"/>
              </a:rPr>
              <a:t>闪闪的星星</a:t>
            </a:r>
          </a:p>
        </p:txBody>
      </p:sp>
      <p:sp>
        <p:nvSpPr>
          <p:cNvPr id="64533" name="矩形 64532"/>
          <p:cNvSpPr>
            <a:spLocks noChangeArrowheads="1"/>
          </p:cNvSpPr>
          <p:nvPr/>
        </p:nvSpPr>
        <p:spPr bwMode="auto">
          <a:xfrm>
            <a:off x="5676900" y="1412875"/>
            <a:ext cx="292735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5400" b="1">
                <a:solidFill>
                  <a:srgbClr val="0000CC"/>
                </a:solidFill>
                <a:ea typeface="楷体_GB2312" pitchFamily="49" charset="-122"/>
              </a:rPr>
              <a:t>蓝蓝的天</a:t>
            </a:r>
          </a:p>
        </p:txBody>
      </p:sp>
      <p:pic>
        <p:nvPicPr>
          <p:cNvPr id="61461" name="图片 64533" descr="星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0563" y="5589588"/>
            <a:ext cx="331787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2" name="图片 64534" descr="星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313" y="4797425"/>
            <a:ext cx="331787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4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4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32" grpId="0"/>
      <p:bldP spid="64533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文本框 65537"/>
          <p:cNvSpPr txBox="1">
            <a:spLocks noChangeArrowheads="1"/>
          </p:cNvSpPr>
          <p:nvPr/>
        </p:nvSpPr>
        <p:spPr bwMode="auto">
          <a:xfrm>
            <a:off x="457200" y="838200"/>
            <a:ext cx="8458200" cy="52863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Times New Roman" pitchFamily="18" charset="0"/>
              </a:rPr>
              <a:t>照样子，说句子。</a:t>
            </a: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Times New Roman" pitchFamily="18" charset="0"/>
              </a:rPr>
              <a:t>例：我在小小的船里坐。 </a:t>
            </a: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Times New Roman" pitchFamily="18" charset="0"/>
              </a:rPr>
              <a:t>       小鱼在</a:t>
            </a:r>
            <a:r>
              <a:rPr lang="zh-CN" altLang="en-US" sz="4000" b="1" dirty="0">
                <a:solidFill>
                  <a:srgbClr val="FF0000"/>
                </a:solidFill>
                <a:latin typeface="Times New Roman" pitchFamily="18" charset="0"/>
              </a:rPr>
              <a:t>河里</a:t>
            </a:r>
            <a:r>
              <a:rPr lang="zh-CN" altLang="en-US" sz="4000" b="1" dirty="0">
                <a:solidFill>
                  <a:srgbClr val="0000FF"/>
                </a:solidFill>
                <a:latin typeface="Times New Roman" pitchFamily="18" charset="0"/>
              </a:rPr>
              <a:t>               。</a:t>
            </a: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Times New Roman" pitchFamily="18" charset="0"/>
              </a:rPr>
              <a:t>       小鸟在                 </a:t>
            </a:r>
            <a:r>
              <a:rPr lang="zh-CN" altLang="en-US" sz="4000" b="1" dirty="0">
                <a:latin typeface="Times New Roman" pitchFamily="18" charset="0"/>
              </a:rPr>
              <a:t>飞</a:t>
            </a:r>
            <a:r>
              <a:rPr lang="zh-CN" altLang="en-US" sz="4000" b="1" dirty="0">
                <a:solidFill>
                  <a:srgbClr val="0000FF"/>
                </a:solidFill>
                <a:latin typeface="Times New Roman" pitchFamily="18" charset="0"/>
              </a:rPr>
              <a:t>。</a:t>
            </a: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Times New Roman" pitchFamily="18" charset="0"/>
              </a:rPr>
              <a:t>       小学生在               </a:t>
            </a:r>
            <a:r>
              <a:rPr lang="zh-CN" altLang="en-US" sz="4000" b="1" dirty="0">
                <a:latin typeface="Times New Roman" pitchFamily="18" charset="0"/>
              </a:rPr>
              <a:t>学习</a:t>
            </a:r>
            <a:r>
              <a:rPr lang="zh-CN" altLang="en-US" sz="4000" b="1" dirty="0">
                <a:solidFill>
                  <a:srgbClr val="0000FF"/>
                </a:solidFill>
                <a:latin typeface="Times New Roman" pitchFamily="18" charset="0"/>
              </a:rPr>
              <a:t>。</a:t>
            </a: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Times New Roman" pitchFamily="18" charset="0"/>
              </a:rPr>
              <a:t>                         在</a:t>
            </a:r>
            <a:r>
              <a:rPr lang="zh-CN" altLang="en-US" sz="3600" b="1" dirty="0">
                <a:solidFill>
                  <a:srgbClr val="0000FF"/>
                </a:solidFill>
                <a:latin typeface="Times New Roman" pitchFamily="18" charset="0"/>
              </a:rPr>
              <a:t>                   　　</a:t>
            </a:r>
            <a:r>
              <a:rPr lang="zh-CN" altLang="en-US" sz="4000" b="1" dirty="0">
                <a:solidFill>
                  <a:srgbClr val="0000FF"/>
                </a:solidFill>
                <a:latin typeface="Times New Roman" pitchFamily="18" charset="0"/>
              </a:rPr>
              <a:t>。</a:t>
            </a:r>
          </a:p>
        </p:txBody>
      </p:sp>
      <p:sp>
        <p:nvSpPr>
          <p:cNvPr id="62467" name="直接连接符 65538"/>
          <p:cNvSpPr>
            <a:spLocks noChangeShapeType="1"/>
          </p:cNvSpPr>
          <p:nvPr/>
        </p:nvSpPr>
        <p:spPr bwMode="auto">
          <a:xfrm>
            <a:off x="4114800" y="3276600"/>
            <a:ext cx="17526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40" name="文本框 65539"/>
          <p:cNvSpPr txBox="1">
            <a:spLocks noChangeArrowheads="1"/>
          </p:cNvSpPr>
          <p:nvPr/>
        </p:nvSpPr>
        <p:spPr bwMode="auto">
          <a:xfrm>
            <a:off x="4419600" y="2514600"/>
            <a:ext cx="1447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itchFamily="18" charset="0"/>
              </a:rPr>
              <a:t>游泳</a:t>
            </a:r>
          </a:p>
        </p:txBody>
      </p:sp>
      <p:sp>
        <p:nvSpPr>
          <p:cNvPr id="62469" name="直接连接符 65540"/>
          <p:cNvSpPr>
            <a:spLocks noChangeShapeType="1"/>
          </p:cNvSpPr>
          <p:nvPr/>
        </p:nvSpPr>
        <p:spPr bwMode="auto">
          <a:xfrm>
            <a:off x="3124200" y="4191000"/>
            <a:ext cx="1905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42" name="文本框 65541"/>
          <p:cNvSpPr txBox="1">
            <a:spLocks noChangeArrowheads="1"/>
          </p:cNvSpPr>
          <p:nvPr/>
        </p:nvSpPr>
        <p:spPr bwMode="auto">
          <a:xfrm>
            <a:off x="3505200" y="3505200"/>
            <a:ext cx="1524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Times New Roman" pitchFamily="18" charset="0"/>
              </a:rPr>
              <a:t>天上</a:t>
            </a:r>
          </a:p>
        </p:txBody>
      </p:sp>
      <p:sp>
        <p:nvSpPr>
          <p:cNvPr id="62471" name="直接连接符 65542"/>
          <p:cNvSpPr>
            <a:spLocks noChangeShapeType="1"/>
          </p:cNvSpPr>
          <p:nvPr/>
        </p:nvSpPr>
        <p:spPr bwMode="auto">
          <a:xfrm>
            <a:off x="3581400" y="5105400"/>
            <a:ext cx="17526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44" name="文本框 65543"/>
          <p:cNvSpPr txBox="1">
            <a:spLocks noChangeArrowheads="1"/>
          </p:cNvSpPr>
          <p:nvPr/>
        </p:nvSpPr>
        <p:spPr bwMode="auto">
          <a:xfrm>
            <a:off x="3581400" y="4419600"/>
            <a:ext cx="19050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Times New Roman" pitchFamily="18" charset="0"/>
              </a:rPr>
              <a:t>教室里</a:t>
            </a:r>
          </a:p>
        </p:txBody>
      </p:sp>
      <p:sp>
        <p:nvSpPr>
          <p:cNvPr id="62473" name="直接连接符 65544"/>
          <p:cNvSpPr>
            <a:spLocks noChangeShapeType="1"/>
          </p:cNvSpPr>
          <p:nvPr/>
        </p:nvSpPr>
        <p:spPr bwMode="auto">
          <a:xfrm>
            <a:off x="1524000" y="5943600"/>
            <a:ext cx="20574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474" name="直接连接符 65545"/>
          <p:cNvSpPr>
            <a:spLocks noChangeShapeType="1"/>
          </p:cNvSpPr>
          <p:nvPr/>
        </p:nvSpPr>
        <p:spPr bwMode="auto">
          <a:xfrm>
            <a:off x="4343400" y="5943600"/>
            <a:ext cx="2971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5547" name="文本框 65546"/>
          <p:cNvSpPr txBox="1">
            <a:spLocks noChangeArrowheads="1"/>
          </p:cNvSpPr>
          <p:nvPr/>
        </p:nvSpPr>
        <p:spPr bwMode="auto">
          <a:xfrm>
            <a:off x="1371600" y="5181600"/>
            <a:ext cx="2362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33CC"/>
                </a:solidFill>
                <a:latin typeface="Times New Roman" pitchFamily="18" charset="0"/>
              </a:rPr>
              <a:t>神州六号</a:t>
            </a:r>
          </a:p>
        </p:txBody>
      </p:sp>
      <p:sp>
        <p:nvSpPr>
          <p:cNvPr id="65548" name="文本框 65547"/>
          <p:cNvSpPr txBox="1">
            <a:spLocks noChangeArrowheads="1"/>
          </p:cNvSpPr>
          <p:nvPr/>
        </p:nvSpPr>
        <p:spPr bwMode="auto">
          <a:xfrm>
            <a:off x="4267200" y="5181600"/>
            <a:ext cx="2971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Times New Roman" pitchFamily="18" charset="0"/>
              </a:rPr>
              <a:t>宇宙中</a:t>
            </a:r>
            <a:r>
              <a:rPr lang="zh-CN" altLang="en-US" sz="4000" b="1">
                <a:latin typeface="Times New Roman" pitchFamily="18" charset="0"/>
              </a:rPr>
              <a:t>飞翔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55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55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5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5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0" grpId="0"/>
      <p:bldP spid="65542" grpId="0"/>
      <p:bldP spid="65544" grpId="0"/>
      <p:bldP spid="65547" grpId="0"/>
      <p:bldP spid="65548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文本框 66561"/>
          <p:cNvSpPr txBox="1">
            <a:spLocks noChangeArrowheads="1"/>
          </p:cNvSpPr>
          <p:nvPr/>
        </p:nvSpPr>
        <p:spPr bwMode="auto">
          <a:xfrm>
            <a:off x="395288" y="620713"/>
            <a:ext cx="8424862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          我看见蓝蓝的天空中有（           ）的星星和（            ）的月儿。</a:t>
            </a:r>
          </a:p>
        </p:txBody>
      </p:sp>
      <p:sp>
        <p:nvSpPr>
          <p:cNvPr id="66563" name="文本框 66562"/>
          <p:cNvSpPr txBox="1">
            <a:spLocks noChangeArrowheads="1"/>
          </p:cNvSpPr>
          <p:nvPr/>
        </p:nvSpPr>
        <p:spPr bwMode="auto">
          <a:xfrm>
            <a:off x="539750" y="2193925"/>
            <a:ext cx="8135938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        我看见清清的小河里有（</a:t>
            </a:r>
            <a:r>
              <a:rPr lang="zh-CN" altLang="en-US" sz="3200" b="1">
                <a:solidFill>
                  <a:srgbClr val="FF0000"/>
                </a:solidFill>
              </a:rPr>
              <a:t>可爱</a:t>
            </a:r>
            <a:r>
              <a:rPr lang="zh-CN" altLang="en-US" sz="3200" b="1"/>
              <a:t> ）的鱼儿和（ </a:t>
            </a:r>
            <a:r>
              <a:rPr lang="zh-CN" altLang="en-US" sz="3200" b="1">
                <a:solidFill>
                  <a:srgbClr val="FF0000"/>
                </a:solidFill>
              </a:rPr>
              <a:t>很多</a:t>
            </a:r>
            <a:r>
              <a:rPr lang="zh-CN" altLang="en-US" sz="3200" b="1"/>
              <a:t> ）的虾。</a:t>
            </a:r>
          </a:p>
          <a:p>
            <a:pPr>
              <a:spcBef>
                <a:spcPct val="50000"/>
              </a:spcBef>
            </a:pPr>
            <a:endParaRPr lang="zh-CN" altLang="en-US" sz="3200" b="1"/>
          </a:p>
          <a:p>
            <a:pPr>
              <a:spcBef>
                <a:spcPct val="50000"/>
              </a:spcBef>
            </a:pPr>
            <a:r>
              <a:rPr lang="zh-CN" altLang="en-US" sz="3200" b="1"/>
              <a:t>       </a:t>
            </a:r>
          </a:p>
        </p:txBody>
      </p:sp>
      <p:sp>
        <p:nvSpPr>
          <p:cNvPr id="66564" name="文本框 66563"/>
          <p:cNvSpPr txBox="1">
            <a:spLocks noChangeArrowheads="1"/>
          </p:cNvSpPr>
          <p:nvPr/>
        </p:nvSpPr>
        <p:spPr bwMode="auto">
          <a:xfrm>
            <a:off x="6372225" y="620713"/>
            <a:ext cx="12239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闪闪</a:t>
            </a:r>
          </a:p>
        </p:txBody>
      </p:sp>
      <p:sp>
        <p:nvSpPr>
          <p:cNvPr id="66565" name="文本框 66564"/>
          <p:cNvSpPr txBox="1">
            <a:spLocks noChangeArrowheads="1"/>
          </p:cNvSpPr>
          <p:nvPr/>
        </p:nvSpPr>
        <p:spPr bwMode="auto">
          <a:xfrm>
            <a:off x="1763713" y="1125538"/>
            <a:ext cx="122396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弯弯</a:t>
            </a:r>
          </a:p>
        </p:txBody>
      </p:sp>
      <p:sp>
        <p:nvSpPr>
          <p:cNvPr id="66566" name="矩形 66565"/>
          <p:cNvSpPr>
            <a:spLocks noChangeArrowheads="1"/>
          </p:cNvSpPr>
          <p:nvPr/>
        </p:nvSpPr>
        <p:spPr bwMode="auto">
          <a:xfrm>
            <a:off x="1187450" y="3716338"/>
            <a:ext cx="76327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/>
              <a:t>  我看见蓝蓝的天空像（  </a:t>
            </a:r>
            <a:r>
              <a:rPr lang="zh-CN" altLang="en-US" sz="3200" b="1" dirty="0">
                <a:solidFill>
                  <a:srgbClr val="FF0000"/>
                </a:solidFill>
              </a:rPr>
              <a:t>大海</a:t>
            </a:r>
            <a:r>
              <a:rPr lang="zh-CN" altLang="en-US" sz="3200" b="1" dirty="0"/>
              <a:t>    </a:t>
            </a:r>
            <a:r>
              <a:rPr lang="zh-CN" altLang="en-US" sz="3200" b="1" dirty="0" smtClean="0"/>
              <a:t>）。    </a:t>
            </a:r>
            <a:endParaRPr lang="zh-CN" altLang="en-US" sz="3200" b="1" dirty="0"/>
          </a:p>
        </p:txBody>
      </p:sp>
      <p:sp>
        <p:nvSpPr>
          <p:cNvPr id="66567" name="矩形 66566"/>
          <p:cNvSpPr>
            <a:spLocks noChangeArrowheads="1"/>
          </p:cNvSpPr>
          <p:nvPr/>
        </p:nvSpPr>
        <p:spPr bwMode="auto">
          <a:xfrm>
            <a:off x="1403648" y="5013324"/>
            <a:ext cx="53880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/>
              <a:t>我看见（                       </a:t>
            </a:r>
            <a:r>
              <a:rPr lang="zh-CN" altLang="en-US" sz="3200" b="1" dirty="0" smtClean="0"/>
              <a:t> </a:t>
            </a:r>
            <a:r>
              <a:rPr lang="zh-CN" altLang="en-US" sz="3200" b="1" dirty="0"/>
              <a:t>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6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  <p:bldP spid="66563" grpId="0"/>
      <p:bldP spid="66564" grpId="0"/>
      <p:bldP spid="66565" grpId="0"/>
      <p:bldP spid="66566" grpId="0"/>
      <p:bldP spid="6656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0241" descr="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矩形 10242"/>
          <p:cNvSpPr>
            <a:spLocks noChangeArrowheads="1"/>
          </p:cNvSpPr>
          <p:nvPr/>
        </p:nvSpPr>
        <p:spPr bwMode="auto">
          <a:xfrm>
            <a:off x="5029200" y="3124200"/>
            <a:ext cx="15240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  <a:ea typeface="楷体_GB2312" pitchFamily="49" charset="-122"/>
              </a:rPr>
              <a:t>只</a:t>
            </a:r>
          </a:p>
        </p:txBody>
      </p:sp>
      <p:sp>
        <p:nvSpPr>
          <p:cNvPr id="9219" name="文本框 10243"/>
          <p:cNvSpPr txBox="1">
            <a:spLocks noChangeArrowheads="1"/>
          </p:cNvSpPr>
          <p:nvPr/>
        </p:nvSpPr>
        <p:spPr bwMode="auto">
          <a:xfrm>
            <a:off x="2133600" y="5638800"/>
            <a:ext cx="441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9220" name="文本框 10244"/>
          <p:cNvSpPr txBox="1">
            <a:spLocks noChangeArrowheads="1"/>
          </p:cNvSpPr>
          <p:nvPr/>
        </p:nvSpPr>
        <p:spPr bwMode="auto">
          <a:xfrm>
            <a:off x="3124200" y="5562600"/>
            <a:ext cx="3505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图片 67585" descr="bei jing-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87" name="文本框 67586"/>
          <p:cNvSpPr txBox="1">
            <a:spLocks noChangeArrowheads="1"/>
          </p:cNvSpPr>
          <p:nvPr/>
        </p:nvSpPr>
        <p:spPr bwMode="auto">
          <a:xfrm>
            <a:off x="685800" y="914400"/>
            <a:ext cx="37338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chemeClr val="accent2"/>
                </a:solidFill>
              </a:rPr>
              <a:t>1 </a:t>
            </a:r>
            <a:r>
              <a:rPr lang="zh-CN" altLang="en-US" sz="4800" b="1">
                <a:solidFill>
                  <a:schemeClr val="accent2"/>
                </a:solidFill>
              </a:rPr>
              <a:t>月亮</a:t>
            </a:r>
          </a:p>
        </p:txBody>
      </p:sp>
      <p:sp>
        <p:nvSpPr>
          <p:cNvPr id="67588" name="文本框 67587"/>
          <p:cNvSpPr txBox="1">
            <a:spLocks noChangeArrowheads="1"/>
          </p:cNvSpPr>
          <p:nvPr/>
        </p:nvSpPr>
        <p:spPr bwMode="auto">
          <a:xfrm>
            <a:off x="2843213" y="908050"/>
            <a:ext cx="20891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chemeClr val="accent2"/>
                </a:solidFill>
              </a:rPr>
              <a:t>２像</a:t>
            </a:r>
          </a:p>
        </p:txBody>
      </p:sp>
      <p:sp>
        <p:nvSpPr>
          <p:cNvPr id="67589" name="文本框 67588"/>
          <p:cNvSpPr txBox="1">
            <a:spLocks noChangeArrowheads="1"/>
          </p:cNvSpPr>
          <p:nvPr/>
        </p:nvSpPr>
        <p:spPr bwMode="auto">
          <a:xfrm>
            <a:off x="684213" y="3644900"/>
            <a:ext cx="2519362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chemeClr val="accent2"/>
                </a:solidFill>
              </a:rPr>
              <a:t>圆圆的</a:t>
            </a:r>
          </a:p>
        </p:txBody>
      </p:sp>
      <p:sp>
        <p:nvSpPr>
          <p:cNvPr id="67590" name="文本框 67589"/>
          <p:cNvSpPr txBox="1">
            <a:spLocks noChangeArrowheads="1"/>
          </p:cNvSpPr>
          <p:nvPr/>
        </p:nvSpPr>
        <p:spPr bwMode="auto">
          <a:xfrm>
            <a:off x="4500563" y="3644900"/>
            <a:ext cx="2376487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chemeClr val="accent2"/>
                </a:solidFill>
              </a:rPr>
              <a:t>一面</a:t>
            </a:r>
          </a:p>
        </p:txBody>
      </p:sp>
      <p:sp>
        <p:nvSpPr>
          <p:cNvPr id="67591" name="直接连接符 67590"/>
          <p:cNvSpPr>
            <a:spLocks noChangeShapeType="1"/>
          </p:cNvSpPr>
          <p:nvPr/>
        </p:nvSpPr>
        <p:spPr bwMode="auto">
          <a:xfrm flipV="1">
            <a:off x="395288" y="4437063"/>
            <a:ext cx="8353425" cy="714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592" name="文本框 67591"/>
          <p:cNvSpPr txBox="1">
            <a:spLocks noChangeArrowheads="1"/>
          </p:cNvSpPr>
          <p:nvPr/>
        </p:nvSpPr>
        <p:spPr bwMode="auto">
          <a:xfrm>
            <a:off x="7092950" y="3429000"/>
            <a:ext cx="94615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CC00CC"/>
                </a:solidFill>
              </a:rPr>
              <a:t>。</a:t>
            </a:r>
          </a:p>
        </p:txBody>
      </p:sp>
      <p:sp>
        <p:nvSpPr>
          <p:cNvPr id="67593" name="文本框 67592"/>
          <p:cNvSpPr txBox="1">
            <a:spLocks noChangeArrowheads="1"/>
          </p:cNvSpPr>
          <p:nvPr/>
        </p:nvSpPr>
        <p:spPr bwMode="auto">
          <a:xfrm>
            <a:off x="4716463" y="947738"/>
            <a:ext cx="307975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chemeClr val="accent2"/>
                </a:solidFill>
              </a:rPr>
              <a:t>３圆圆的   </a:t>
            </a:r>
          </a:p>
        </p:txBody>
      </p:sp>
      <p:sp>
        <p:nvSpPr>
          <p:cNvPr id="67594" name="文本框 67593"/>
          <p:cNvSpPr txBox="1">
            <a:spLocks noChangeArrowheads="1"/>
          </p:cNvSpPr>
          <p:nvPr/>
        </p:nvSpPr>
        <p:spPr bwMode="auto">
          <a:xfrm>
            <a:off x="611188" y="2133600"/>
            <a:ext cx="40322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chemeClr val="accent2"/>
                </a:solidFill>
              </a:rPr>
              <a:t>４ 镜 </a:t>
            </a:r>
            <a:r>
              <a:rPr lang="en-US" altLang="zh-CN" sz="4800" b="1">
                <a:solidFill>
                  <a:schemeClr val="accent2"/>
                </a:solidFill>
              </a:rPr>
              <a:t>jìnɡ</a:t>
            </a:r>
            <a:r>
              <a:rPr lang="zh-CN" altLang="en-US" sz="4800" b="1">
                <a:solidFill>
                  <a:schemeClr val="accent2"/>
                </a:solidFill>
              </a:rPr>
              <a:t>子</a:t>
            </a:r>
          </a:p>
        </p:txBody>
      </p:sp>
      <p:sp>
        <p:nvSpPr>
          <p:cNvPr id="67595" name="矩形 67594"/>
          <p:cNvSpPr>
            <a:spLocks noChangeArrowheads="1"/>
          </p:cNvSpPr>
          <p:nvPr/>
        </p:nvSpPr>
        <p:spPr bwMode="auto">
          <a:xfrm>
            <a:off x="2555875" y="3644900"/>
            <a:ext cx="1944688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chemeClr val="accent2"/>
                </a:solidFill>
              </a:rPr>
              <a:t>月亮</a:t>
            </a:r>
          </a:p>
        </p:txBody>
      </p:sp>
      <p:sp>
        <p:nvSpPr>
          <p:cNvPr id="67596" name="矩形 67595"/>
          <p:cNvSpPr>
            <a:spLocks noChangeArrowheads="1"/>
          </p:cNvSpPr>
          <p:nvPr/>
        </p:nvSpPr>
        <p:spPr bwMode="auto">
          <a:xfrm>
            <a:off x="3851275" y="3644900"/>
            <a:ext cx="7937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 b="1">
                <a:solidFill>
                  <a:schemeClr val="accent2"/>
                </a:solidFill>
              </a:rPr>
              <a:t>像</a:t>
            </a:r>
          </a:p>
        </p:txBody>
      </p:sp>
      <p:sp>
        <p:nvSpPr>
          <p:cNvPr id="67597" name="矩形 67596"/>
          <p:cNvSpPr>
            <a:spLocks noChangeArrowheads="1"/>
          </p:cNvSpPr>
          <p:nvPr/>
        </p:nvSpPr>
        <p:spPr bwMode="auto">
          <a:xfrm>
            <a:off x="5795963" y="3644900"/>
            <a:ext cx="1728787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chemeClr val="accent2"/>
                </a:solidFill>
              </a:rPr>
              <a:t>镜子</a:t>
            </a:r>
          </a:p>
        </p:txBody>
      </p:sp>
      <p:sp>
        <p:nvSpPr>
          <p:cNvPr id="67598" name="文本框 67597"/>
          <p:cNvSpPr txBox="1">
            <a:spLocks noChangeArrowheads="1"/>
          </p:cNvSpPr>
          <p:nvPr/>
        </p:nvSpPr>
        <p:spPr bwMode="auto">
          <a:xfrm>
            <a:off x="4787900" y="2060575"/>
            <a:ext cx="2663825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chemeClr val="accent2"/>
                </a:solidFill>
              </a:rPr>
              <a:t>５一面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7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7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7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75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75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75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75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75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75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75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75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67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2" dur="80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3" dur="80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80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9" dur="80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0" dur="80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80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6" dur="80"/>
                                        <p:tgtEl>
                                          <p:spTgt spid="675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7" dur="80"/>
                                        <p:tgtEl>
                                          <p:spTgt spid="675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80"/>
                                        <p:tgtEl>
                                          <p:spTgt spid="675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3" dur="80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4" dur="80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80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 nodeType="clickPar">
                      <p:stCondLst>
                        <p:cond delay="indefinite"/>
                      </p:stCondLst>
                      <p:childTnLst>
                        <p:par>
                          <p:cTn id="1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0" dur="80"/>
                                        <p:tgtEl>
                                          <p:spTgt spid="675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1" dur="80"/>
                                        <p:tgtEl>
                                          <p:spTgt spid="675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80"/>
                                        <p:tgtEl>
                                          <p:spTgt spid="675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 nodeType="clickPar">
                      <p:stCondLst>
                        <p:cond delay="indefinite"/>
                      </p:stCondLst>
                      <p:childTnLst>
                        <p:par>
                          <p:cTn id="1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675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7" grpId="0"/>
      <p:bldP spid="67588" grpId="0"/>
      <p:bldP spid="67589" grpId="0"/>
      <p:bldP spid="67590" grpId="0"/>
      <p:bldP spid="67592" grpId="0"/>
      <p:bldP spid="67593" grpId="0"/>
      <p:bldP spid="67594" grpId="0"/>
      <p:bldP spid="67595" grpId="0"/>
      <p:bldP spid="67596" grpId="0"/>
      <p:bldP spid="67597" grpId="0"/>
      <p:bldP spid="67598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图片 68609" descr="bei jing-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1" name="文本框 68610"/>
          <p:cNvSpPr txBox="1">
            <a:spLocks noChangeArrowheads="1"/>
          </p:cNvSpPr>
          <p:nvPr/>
        </p:nvSpPr>
        <p:spPr bwMode="auto">
          <a:xfrm>
            <a:off x="570442" y="914400"/>
            <a:ext cx="37338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chemeClr val="accent2"/>
                </a:solidFill>
              </a:rPr>
              <a:t>1 </a:t>
            </a:r>
            <a:r>
              <a:rPr lang="zh-CN" altLang="en-US" sz="4800" b="1">
                <a:solidFill>
                  <a:schemeClr val="accent2"/>
                </a:solidFill>
              </a:rPr>
              <a:t>我</a:t>
            </a:r>
          </a:p>
        </p:txBody>
      </p:sp>
      <p:sp>
        <p:nvSpPr>
          <p:cNvPr id="68612" name="文本框 68611"/>
          <p:cNvSpPr txBox="1">
            <a:spLocks noChangeArrowheads="1"/>
          </p:cNvSpPr>
          <p:nvPr/>
        </p:nvSpPr>
        <p:spPr bwMode="auto">
          <a:xfrm>
            <a:off x="3492500" y="1989138"/>
            <a:ext cx="3167063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chemeClr val="accent2"/>
                </a:solidFill>
              </a:rPr>
              <a:t>６里</a:t>
            </a:r>
          </a:p>
        </p:txBody>
      </p:sp>
      <p:sp>
        <p:nvSpPr>
          <p:cNvPr id="68613" name="文本框 68612"/>
          <p:cNvSpPr txBox="1">
            <a:spLocks noChangeArrowheads="1"/>
          </p:cNvSpPr>
          <p:nvPr/>
        </p:nvSpPr>
        <p:spPr bwMode="auto">
          <a:xfrm>
            <a:off x="2411413" y="836613"/>
            <a:ext cx="190500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chemeClr val="accent2"/>
                </a:solidFill>
              </a:rPr>
              <a:t>２在</a:t>
            </a:r>
          </a:p>
        </p:txBody>
      </p:sp>
      <p:sp>
        <p:nvSpPr>
          <p:cNvPr id="68614" name="文本框 68613"/>
          <p:cNvSpPr txBox="1">
            <a:spLocks noChangeArrowheads="1"/>
          </p:cNvSpPr>
          <p:nvPr/>
        </p:nvSpPr>
        <p:spPr bwMode="auto">
          <a:xfrm>
            <a:off x="395288" y="1989138"/>
            <a:ext cx="301783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800" b="1" dirty="0">
                <a:solidFill>
                  <a:schemeClr val="accent2"/>
                </a:solidFill>
              </a:rPr>
              <a:t>５ 弯弯的</a:t>
            </a:r>
          </a:p>
        </p:txBody>
      </p:sp>
      <p:sp>
        <p:nvSpPr>
          <p:cNvPr id="68615" name="文本框 68614"/>
          <p:cNvSpPr txBox="1">
            <a:spLocks noChangeArrowheads="1"/>
          </p:cNvSpPr>
          <p:nvPr/>
        </p:nvSpPr>
        <p:spPr bwMode="auto">
          <a:xfrm>
            <a:off x="684213" y="3789363"/>
            <a:ext cx="666750" cy="67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800" b="1">
                <a:solidFill>
                  <a:schemeClr val="accent2"/>
                </a:solidFill>
              </a:rPr>
              <a:t>我</a:t>
            </a:r>
          </a:p>
        </p:txBody>
      </p:sp>
      <p:sp>
        <p:nvSpPr>
          <p:cNvPr id="68616" name="文本框 68615"/>
          <p:cNvSpPr txBox="1">
            <a:spLocks noChangeArrowheads="1"/>
          </p:cNvSpPr>
          <p:nvPr/>
        </p:nvSpPr>
        <p:spPr bwMode="auto">
          <a:xfrm>
            <a:off x="2339975" y="3789363"/>
            <a:ext cx="2087563" cy="67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800" b="1">
                <a:solidFill>
                  <a:schemeClr val="accent2"/>
                </a:solidFill>
              </a:rPr>
              <a:t>弯弯的</a:t>
            </a:r>
          </a:p>
        </p:txBody>
      </p:sp>
      <p:sp>
        <p:nvSpPr>
          <p:cNvPr id="68617" name="文本框 68616"/>
          <p:cNvSpPr txBox="1">
            <a:spLocks noChangeArrowheads="1"/>
          </p:cNvSpPr>
          <p:nvPr/>
        </p:nvSpPr>
        <p:spPr bwMode="auto">
          <a:xfrm>
            <a:off x="4787900" y="3789363"/>
            <a:ext cx="668338" cy="67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800" b="1">
                <a:solidFill>
                  <a:schemeClr val="accent2"/>
                </a:solidFill>
              </a:rPr>
              <a:t>里</a:t>
            </a:r>
          </a:p>
        </p:txBody>
      </p:sp>
      <p:sp>
        <p:nvSpPr>
          <p:cNvPr id="68618" name="直接连接符 68617"/>
          <p:cNvSpPr>
            <a:spLocks noChangeShapeType="1"/>
          </p:cNvSpPr>
          <p:nvPr/>
        </p:nvSpPr>
        <p:spPr bwMode="auto">
          <a:xfrm flipV="1">
            <a:off x="395288" y="4437063"/>
            <a:ext cx="8353425" cy="714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8619" name="文本框 68618"/>
          <p:cNvSpPr txBox="1">
            <a:spLocks noChangeArrowheads="1"/>
          </p:cNvSpPr>
          <p:nvPr/>
        </p:nvSpPr>
        <p:spPr bwMode="auto">
          <a:xfrm>
            <a:off x="6804025" y="3500438"/>
            <a:ext cx="94615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CC00CC"/>
                </a:solidFill>
              </a:rPr>
              <a:t>。</a:t>
            </a:r>
          </a:p>
        </p:txBody>
      </p:sp>
      <p:sp>
        <p:nvSpPr>
          <p:cNvPr id="68620" name="文本框 68619"/>
          <p:cNvSpPr txBox="1">
            <a:spLocks noChangeArrowheads="1"/>
          </p:cNvSpPr>
          <p:nvPr/>
        </p:nvSpPr>
        <p:spPr bwMode="auto">
          <a:xfrm>
            <a:off x="3924300" y="836613"/>
            <a:ext cx="173672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chemeClr val="accent2"/>
                </a:solidFill>
              </a:rPr>
              <a:t>３坐</a:t>
            </a:r>
          </a:p>
        </p:txBody>
      </p:sp>
      <p:sp>
        <p:nvSpPr>
          <p:cNvPr id="68621" name="文本框 68620"/>
          <p:cNvSpPr txBox="1">
            <a:spLocks noChangeArrowheads="1"/>
          </p:cNvSpPr>
          <p:nvPr/>
        </p:nvSpPr>
        <p:spPr bwMode="auto">
          <a:xfrm>
            <a:off x="5364163" y="836613"/>
            <a:ext cx="316865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chemeClr val="accent2"/>
                </a:solidFill>
              </a:rPr>
              <a:t>４ 看星星</a:t>
            </a:r>
          </a:p>
        </p:txBody>
      </p:sp>
      <p:sp>
        <p:nvSpPr>
          <p:cNvPr id="68622" name="矩形 68621"/>
          <p:cNvSpPr>
            <a:spLocks noChangeArrowheads="1"/>
          </p:cNvSpPr>
          <p:nvPr/>
        </p:nvSpPr>
        <p:spPr bwMode="auto">
          <a:xfrm>
            <a:off x="1258888" y="3789363"/>
            <a:ext cx="668337" cy="67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800" b="1">
                <a:solidFill>
                  <a:schemeClr val="accent2"/>
                </a:solidFill>
              </a:rPr>
              <a:t>坐</a:t>
            </a:r>
          </a:p>
        </p:txBody>
      </p:sp>
      <p:sp>
        <p:nvSpPr>
          <p:cNvPr id="68623" name="矩形 68622"/>
          <p:cNvSpPr>
            <a:spLocks noChangeArrowheads="1"/>
          </p:cNvSpPr>
          <p:nvPr/>
        </p:nvSpPr>
        <p:spPr bwMode="auto">
          <a:xfrm>
            <a:off x="1835150" y="3789363"/>
            <a:ext cx="668338" cy="67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800" b="1" dirty="0">
                <a:solidFill>
                  <a:schemeClr val="accent2"/>
                </a:solidFill>
              </a:rPr>
              <a:t>在</a:t>
            </a:r>
          </a:p>
        </p:txBody>
      </p:sp>
      <p:sp>
        <p:nvSpPr>
          <p:cNvPr id="68624" name="矩形 68623"/>
          <p:cNvSpPr>
            <a:spLocks noChangeArrowheads="1"/>
          </p:cNvSpPr>
          <p:nvPr/>
        </p:nvSpPr>
        <p:spPr bwMode="auto">
          <a:xfrm>
            <a:off x="3779838" y="3789363"/>
            <a:ext cx="1512887" cy="67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800" b="1">
                <a:solidFill>
                  <a:schemeClr val="accent2"/>
                </a:solidFill>
              </a:rPr>
              <a:t>小船</a:t>
            </a:r>
          </a:p>
        </p:txBody>
      </p:sp>
      <p:sp>
        <p:nvSpPr>
          <p:cNvPr id="68625" name="文本框 68624"/>
          <p:cNvSpPr txBox="1">
            <a:spLocks noChangeArrowheads="1"/>
          </p:cNvSpPr>
          <p:nvPr/>
        </p:nvSpPr>
        <p:spPr bwMode="auto">
          <a:xfrm>
            <a:off x="5940425" y="1989138"/>
            <a:ext cx="320357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chemeClr val="accent2"/>
                </a:solidFill>
              </a:rPr>
              <a:t>7 </a:t>
            </a:r>
            <a:r>
              <a:rPr lang="zh-CN" altLang="en-US" sz="4800" b="1">
                <a:solidFill>
                  <a:schemeClr val="accent2"/>
                </a:solidFill>
              </a:rPr>
              <a:t>小船</a:t>
            </a:r>
          </a:p>
        </p:txBody>
      </p:sp>
      <p:sp>
        <p:nvSpPr>
          <p:cNvPr id="68626" name="文本框 68625"/>
          <p:cNvSpPr txBox="1">
            <a:spLocks noChangeArrowheads="1"/>
          </p:cNvSpPr>
          <p:nvPr/>
        </p:nvSpPr>
        <p:spPr bwMode="auto">
          <a:xfrm>
            <a:off x="5364163" y="3789363"/>
            <a:ext cx="2160587" cy="67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800" b="1">
                <a:solidFill>
                  <a:schemeClr val="accent2"/>
                </a:solidFill>
              </a:rPr>
              <a:t>看星星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8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8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8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86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86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86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86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86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86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86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86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8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8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8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86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86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86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86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86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86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86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86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8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8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8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86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86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86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86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86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86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86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86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3" dur="500"/>
                                        <p:tgtEl>
                                          <p:spTgt spid="68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 nodeType="clickPar">
                      <p:stCondLst>
                        <p:cond delay="indefinite"/>
                      </p:stCondLst>
                      <p:childTnLst>
                        <p:par>
                          <p:cTn id="1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8" dur="80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9" dur="80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80"/>
                                        <p:tgtEl>
                                          <p:spTgt spid="686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 nodeType="clickPar">
                      <p:stCondLst>
                        <p:cond delay="indefinite"/>
                      </p:stCondLst>
                      <p:childTnLst>
                        <p:par>
                          <p:cTn id="1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5" dur="80"/>
                                        <p:tgtEl>
                                          <p:spTgt spid="686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6" dur="80"/>
                                        <p:tgtEl>
                                          <p:spTgt spid="686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80"/>
                                        <p:tgtEl>
                                          <p:spTgt spid="686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 nodeType="clickPar">
                      <p:stCondLst>
                        <p:cond delay="indefinite"/>
                      </p:stCondLst>
                      <p:childTnLst>
                        <p:par>
                          <p:cTn id="1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2" dur="80"/>
                                        <p:tgtEl>
                                          <p:spTgt spid="686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3" dur="80"/>
                                        <p:tgtEl>
                                          <p:spTgt spid="686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" dur="80"/>
                                        <p:tgtEl>
                                          <p:spTgt spid="686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 nodeType="clickPar">
                      <p:stCondLst>
                        <p:cond delay="indefinite"/>
                      </p:stCondLst>
                      <p:childTnLst>
                        <p:par>
                          <p:cTn id="1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9" dur="80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0" dur="80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1" dur="80"/>
                                        <p:tgtEl>
                                          <p:spTgt spid="686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 nodeType="clickPar">
                      <p:stCondLst>
                        <p:cond delay="indefinite"/>
                      </p:stCondLst>
                      <p:childTnLst>
                        <p:par>
                          <p:cTn id="1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6" dur="80"/>
                                        <p:tgtEl>
                                          <p:spTgt spid="686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7" dur="80"/>
                                        <p:tgtEl>
                                          <p:spTgt spid="686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8" dur="80"/>
                                        <p:tgtEl>
                                          <p:spTgt spid="686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 nodeType="clickPar">
                      <p:stCondLst>
                        <p:cond delay="indefinite"/>
                      </p:stCondLst>
                      <p:childTnLst>
                        <p:par>
                          <p:cTn id="1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3" dur="80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4" dur="80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" dur="80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 nodeType="clickPar">
                      <p:stCondLst>
                        <p:cond delay="indefinite"/>
                      </p:stCondLst>
                      <p:childTnLst>
                        <p:par>
                          <p:cTn id="1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0" dur="80"/>
                                        <p:tgtEl>
                                          <p:spTgt spid="686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1" dur="80"/>
                                        <p:tgtEl>
                                          <p:spTgt spid="686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80"/>
                                        <p:tgtEl>
                                          <p:spTgt spid="686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 nodeType="clickPar">
                      <p:stCondLst>
                        <p:cond delay="indefinite"/>
                      </p:stCondLst>
                      <p:childTnLst>
                        <p:par>
                          <p:cTn id="1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686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68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68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/>
      <p:bldP spid="68612" grpId="0"/>
      <p:bldP spid="68613" grpId="0"/>
      <p:bldP spid="68614" grpId="0"/>
      <p:bldP spid="68615" grpId="0"/>
      <p:bldP spid="68616" grpId="0"/>
      <p:bldP spid="68617" grpId="0"/>
      <p:bldP spid="68619" grpId="0"/>
      <p:bldP spid="68620" grpId="0"/>
      <p:bldP spid="68621" grpId="0"/>
      <p:bldP spid="68622" grpId="0"/>
      <p:bldP spid="68623" grpId="0"/>
      <p:bldP spid="68624" grpId="0"/>
      <p:bldP spid="68625" grpId="0"/>
      <p:bldP spid="68626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文本框 69633"/>
          <p:cNvSpPr txBox="1">
            <a:spLocks noChangeArrowheads="1"/>
          </p:cNvSpPr>
          <p:nvPr/>
        </p:nvSpPr>
        <p:spPr bwMode="auto">
          <a:xfrm>
            <a:off x="323528" y="908720"/>
            <a:ext cx="8676456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000000"/>
                </a:solidFill>
              </a:rPr>
              <a:t>我会说</a:t>
            </a:r>
            <a:r>
              <a:rPr lang="en-US" altLang="zh-CN" sz="6000" b="1" dirty="0">
                <a:solidFill>
                  <a:srgbClr val="000000"/>
                </a:solidFill>
              </a:rPr>
              <a:t>:</a:t>
            </a:r>
          </a:p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FF0000"/>
                </a:solidFill>
              </a:rPr>
              <a:t>一</a:t>
            </a:r>
            <a:r>
              <a:rPr lang="en-US" altLang="zh-CN" sz="5400" b="1" dirty="0">
                <a:solidFill>
                  <a:srgbClr val="FF0000"/>
                </a:solidFill>
              </a:rPr>
              <a:t>(      )</a:t>
            </a:r>
            <a:r>
              <a:rPr lang="zh-CN" altLang="en-US" sz="5400" b="1" dirty="0">
                <a:solidFill>
                  <a:srgbClr val="FF0000"/>
                </a:solidFill>
              </a:rPr>
              <a:t>星星    </a:t>
            </a:r>
            <a:r>
              <a:rPr lang="zh-CN" altLang="en-US" sz="5400" b="1" dirty="0" smtClean="0">
                <a:solidFill>
                  <a:srgbClr val="FF0000"/>
                </a:solidFill>
              </a:rPr>
              <a:t> </a:t>
            </a:r>
            <a:r>
              <a:rPr lang="zh-CN" altLang="en-US" sz="5400" b="1" dirty="0">
                <a:solidFill>
                  <a:srgbClr val="FF0000"/>
                </a:solidFill>
              </a:rPr>
              <a:t>一</a:t>
            </a:r>
            <a:r>
              <a:rPr lang="en-US" altLang="zh-CN" sz="5400" b="1" dirty="0">
                <a:solidFill>
                  <a:srgbClr val="FF0000"/>
                </a:solidFill>
              </a:rPr>
              <a:t>(     )</a:t>
            </a:r>
            <a:r>
              <a:rPr lang="zh-CN" altLang="en-US" sz="5400" b="1" dirty="0">
                <a:solidFill>
                  <a:srgbClr val="FF0000"/>
                </a:solidFill>
              </a:rPr>
              <a:t>小船</a:t>
            </a:r>
          </a:p>
          <a:p>
            <a:pPr>
              <a:spcBef>
                <a:spcPct val="50000"/>
              </a:spcBef>
            </a:pPr>
            <a:r>
              <a:rPr lang="en-US" altLang="zh-CN" sz="5400" b="1" dirty="0">
                <a:solidFill>
                  <a:srgbClr val="FF0000"/>
                </a:solidFill>
              </a:rPr>
              <a:t>(      )</a:t>
            </a:r>
            <a:r>
              <a:rPr lang="zh-CN" altLang="en-US" sz="5400" b="1" dirty="0">
                <a:solidFill>
                  <a:srgbClr val="FF0000"/>
                </a:solidFill>
              </a:rPr>
              <a:t>的天空     </a:t>
            </a:r>
            <a:r>
              <a:rPr lang="en-US" altLang="zh-CN" sz="5400" b="1" dirty="0" smtClean="0">
                <a:solidFill>
                  <a:srgbClr val="FF0000"/>
                </a:solidFill>
              </a:rPr>
              <a:t>(      </a:t>
            </a:r>
            <a:r>
              <a:rPr lang="en-US" altLang="zh-CN" sz="5400" b="1" dirty="0">
                <a:solidFill>
                  <a:srgbClr val="FF0000"/>
                </a:solidFill>
              </a:rPr>
              <a:t>)</a:t>
            </a:r>
            <a:r>
              <a:rPr lang="zh-CN" altLang="en-US" sz="5400" b="1" dirty="0">
                <a:solidFill>
                  <a:srgbClr val="FF0000"/>
                </a:solidFill>
              </a:rPr>
              <a:t>的星星</a:t>
            </a:r>
          </a:p>
        </p:txBody>
      </p:sp>
    </p:spTree>
  </p:cSld>
  <p:clrMapOvr>
    <a:masterClrMapping/>
  </p:clrMapOvr>
  <p:transition>
    <p:blinds dir="vert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文本框 70657"/>
          <p:cNvSpPr txBox="1">
            <a:spLocks noChangeArrowheads="1"/>
          </p:cNvSpPr>
          <p:nvPr/>
        </p:nvSpPr>
        <p:spPr bwMode="auto">
          <a:xfrm>
            <a:off x="0" y="836613"/>
            <a:ext cx="9144000" cy="466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000000"/>
                </a:solidFill>
              </a:rPr>
              <a:t>我会写</a:t>
            </a:r>
            <a:r>
              <a:rPr lang="en-US" altLang="zh-CN" sz="6000" b="1" dirty="0">
                <a:solidFill>
                  <a:srgbClr val="000000"/>
                </a:solidFill>
              </a:rPr>
              <a:t>:</a:t>
            </a:r>
          </a:p>
          <a:p>
            <a:r>
              <a:rPr lang="en-US" altLang="zh-CN" sz="6000" b="1" dirty="0"/>
              <a:t>  </a:t>
            </a:r>
            <a:r>
              <a:rPr lang="en-US" altLang="zh-CN" sz="6000" b="1" dirty="0" err="1"/>
              <a:t>bù</a:t>
            </a:r>
            <a:r>
              <a:rPr lang="en-US" altLang="zh-CN" sz="6000" b="1" dirty="0"/>
              <a:t> </a:t>
            </a:r>
            <a:r>
              <a:rPr lang="en-US" altLang="zh-CN" sz="6000" b="1" dirty="0" err="1"/>
              <a:t>jiàn</a:t>
            </a:r>
            <a:r>
              <a:rPr lang="en-US" altLang="zh-CN" sz="6000" b="1" dirty="0"/>
              <a:t>      </a:t>
            </a:r>
            <a:r>
              <a:rPr lang="en-US" altLang="zh-CN" sz="6000" b="1" dirty="0" err="1"/>
              <a:t>bái</a:t>
            </a:r>
            <a:r>
              <a:rPr lang="en-US" altLang="zh-CN" sz="6000" b="1" dirty="0"/>
              <a:t> </a:t>
            </a:r>
            <a:r>
              <a:rPr lang="en-US" altLang="zh-CN" sz="6000" b="1" dirty="0" err="1"/>
              <a:t>tiān</a:t>
            </a:r>
            <a:r>
              <a:rPr lang="en-US" altLang="zh-CN" sz="6000" b="1" dirty="0"/>
              <a:t> </a:t>
            </a:r>
          </a:p>
          <a:p>
            <a:r>
              <a:rPr lang="en-US" altLang="zh-CN" sz="6000" b="1" dirty="0"/>
              <a:t>  (         )      (           )</a:t>
            </a:r>
          </a:p>
          <a:p>
            <a:r>
              <a:rPr lang="en-US" altLang="zh-CN" sz="6000" b="1" dirty="0"/>
              <a:t>   </a:t>
            </a:r>
            <a:r>
              <a:rPr lang="en-US" altLang="zh-CN" sz="6000" b="1" dirty="0" err="1"/>
              <a:t>tián</a:t>
            </a:r>
            <a:r>
              <a:rPr lang="en-US" altLang="zh-CN" sz="6000" b="1" dirty="0"/>
              <a:t> </a:t>
            </a:r>
            <a:r>
              <a:rPr lang="en-US" altLang="zh-CN" sz="6000" b="1" dirty="0" err="1"/>
              <a:t>tǔ</a:t>
            </a:r>
            <a:r>
              <a:rPr lang="en-US" altLang="zh-CN" sz="6000" b="1" dirty="0"/>
              <a:t>        </a:t>
            </a:r>
            <a:r>
              <a:rPr lang="en-US" altLang="zh-CN" sz="6000" b="1" dirty="0" err="1"/>
              <a:t>diàn</a:t>
            </a:r>
            <a:r>
              <a:rPr lang="en-US" altLang="zh-CN" sz="6000" b="1" dirty="0"/>
              <a:t> </a:t>
            </a:r>
            <a:r>
              <a:rPr lang="en-US" altLang="zh-CN" sz="6000" b="1" dirty="0" err="1"/>
              <a:t>zǐ</a:t>
            </a:r>
            <a:endParaRPr lang="en-US" altLang="zh-CN" sz="6000" b="1" dirty="0"/>
          </a:p>
          <a:p>
            <a:r>
              <a:rPr lang="en-US" altLang="zh-CN" sz="6000" b="1" dirty="0"/>
              <a:t>  (          )       (           )</a:t>
            </a:r>
          </a:p>
        </p:txBody>
      </p:sp>
    </p:spTree>
  </p:cSld>
  <p:clrMapOvr>
    <a:masterClrMapping/>
  </p:clrMapOvr>
  <p:transition>
    <p:blinds dir="vert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文本框 71681"/>
          <p:cNvSpPr txBox="1">
            <a:spLocks noChangeArrowheads="1"/>
          </p:cNvSpPr>
          <p:nvPr/>
        </p:nvSpPr>
        <p:spPr bwMode="auto">
          <a:xfrm>
            <a:off x="323528" y="836613"/>
            <a:ext cx="8388424" cy="466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000000"/>
                </a:solidFill>
              </a:rPr>
              <a:t>我会写:</a:t>
            </a:r>
          </a:p>
          <a:p>
            <a:r>
              <a:rPr lang="zh-CN" altLang="en-US" sz="6000" b="1" dirty="0" smtClean="0"/>
              <a:t>b</a:t>
            </a:r>
            <a:r>
              <a:rPr lang="zh-CN" altLang="en-US" sz="6000" b="1" dirty="0"/>
              <a:t>ù jiàn      bái tiān </a:t>
            </a:r>
          </a:p>
          <a:p>
            <a:r>
              <a:rPr lang="zh-CN" altLang="en-US" sz="6000" b="1" dirty="0" smtClean="0"/>
              <a:t>( </a:t>
            </a:r>
            <a:r>
              <a:rPr lang="zh-CN" altLang="en-US" sz="6000" b="1" dirty="0"/>
              <a:t>不见  )     </a:t>
            </a:r>
            <a:r>
              <a:rPr lang="zh-CN" altLang="en-US" sz="6000" b="1" dirty="0" smtClean="0"/>
              <a:t>( </a:t>
            </a:r>
            <a:r>
              <a:rPr lang="zh-CN" altLang="en-US" sz="6000" b="1" dirty="0"/>
              <a:t>白天 </a:t>
            </a:r>
            <a:r>
              <a:rPr lang="zh-CN" altLang="en-US" sz="6000" b="1" dirty="0" smtClean="0"/>
              <a:t>)</a:t>
            </a:r>
            <a:endParaRPr lang="zh-CN" altLang="en-US" sz="6000" b="1" dirty="0"/>
          </a:p>
          <a:p>
            <a:r>
              <a:rPr lang="zh-CN" altLang="en-US" sz="6000" b="1" dirty="0" smtClean="0"/>
              <a:t>t</a:t>
            </a:r>
            <a:r>
              <a:rPr lang="zh-CN" altLang="en-US" sz="6000" b="1" dirty="0"/>
              <a:t>ǔ tián      </a:t>
            </a:r>
            <a:r>
              <a:rPr lang="zh-CN" altLang="en-US" sz="6000" b="1" dirty="0" smtClean="0"/>
              <a:t>di</a:t>
            </a:r>
            <a:r>
              <a:rPr lang="zh-CN" altLang="en-US" sz="6000" b="1" dirty="0"/>
              <a:t>àn zǐ</a:t>
            </a:r>
          </a:p>
          <a:p>
            <a:r>
              <a:rPr lang="zh-CN" altLang="en-US" sz="6000" b="1" dirty="0" smtClean="0"/>
              <a:t>( </a:t>
            </a:r>
            <a:r>
              <a:rPr lang="zh-CN" altLang="en-US" sz="6000" b="1" dirty="0"/>
              <a:t>土 田  )    </a:t>
            </a:r>
            <a:r>
              <a:rPr lang="zh-CN" altLang="en-US" sz="6000" b="1" dirty="0" smtClean="0"/>
              <a:t>( </a:t>
            </a:r>
            <a:r>
              <a:rPr lang="zh-CN" altLang="en-US" sz="6000" b="1" dirty="0"/>
              <a:t>电子 )</a:t>
            </a:r>
          </a:p>
        </p:txBody>
      </p:sp>
    </p:spTree>
  </p:cSld>
  <p:clrMapOvr>
    <a:masterClrMapping/>
  </p:clrMapOvr>
  <p:transition>
    <p:blinds dir="vert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文本框 72705"/>
          <p:cNvSpPr txBox="1">
            <a:spLocks noChangeArrowheads="1"/>
          </p:cNvSpPr>
          <p:nvPr/>
        </p:nvSpPr>
        <p:spPr bwMode="auto">
          <a:xfrm>
            <a:off x="419100" y="1628800"/>
            <a:ext cx="8229600" cy="377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chemeClr val="accent2"/>
                </a:solidFill>
              </a:rPr>
              <a:t>弯弯的月儿</a:t>
            </a:r>
            <a:r>
              <a:rPr lang="en-US" altLang="zh-CN" sz="4400" b="1" dirty="0">
                <a:solidFill>
                  <a:srgbClr val="FF3300"/>
                </a:solidFill>
              </a:rPr>
              <a:t>/</a:t>
            </a:r>
            <a:r>
              <a:rPr lang="zh-CN" altLang="en-US" sz="4400" b="1" dirty="0">
                <a:solidFill>
                  <a:schemeClr val="accent2"/>
                </a:solidFill>
              </a:rPr>
              <a:t>小小的船。</a:t>
            </a: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chemeClr val="accent2"/>
                </a:solidFill>
              </a:rPr>
              <a:t>小小的船儿</a:t>
            </a:r>
            <a:r>
              <a:rPr lang="en-US" altLang="zh-CN" sz="4400" b="1" dirty="0">
                <a:solidFill>
                  <a:srgbClr val="FF3300"/>
                </a:solidFill>
              </a:rPr>
              <a:t>/</a:t>
            </a:r>
            <a:r>
              <a:rPr lang="zh-CN" altLang="en-US" sz="4400" b="1" dirty="0">
                <a:solidFill>
                  <a:schemeClr val="accent2"/>
                </a:solidFill>
              </a:rPr>
              <a:t>两头尖。 </a:t>
            </a: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chemeClr val="accent2"/>
                </a:solidFill>
              </a:rPr>
              <a:t>我在</a:t>
            </a:r>
            <a:r>
              <a:rPr lang="en-US" altLang="zh-CN" sz="4400" b="1" dirty="0">
                <a:solidFill>
                  <a:srgbClr val="FF3300"/>
                </a:solidFill>
              </a:rPr>
              <a:t>/</a:t>
            </a:r>
            <a:r>
              <a:rPr lang="zh-CN" altLang="en-US" sz="4400" b="1" dirty="0">
                <a:solidFill>
                  <a:schemeClr val="accent2"/>
                </a:solidFill>
              </a:rPr>
              <a:t>小小的船里坐，</a:t>
            </a: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chemeClr val="accent2"/>
                </a:solidFill>
              </a:rPr>
              <a:t>只看见闪闪的星星</a:t>
            </a:r>
            <a:r>
              <a:rPr lang="en-US" altLang="zh-CN" sz="4400" b="1" dirty="0">
                <a:solidFill>
                  <a:srgbClr val="FF3300"/>
                </a:solidFill>
              </a:rPr>
              <a:t>/</a:t>
            </a:r>
            <a:r>
              <a:rPr lang="zh-CN" altLang="en-US" sz="4400" b="1" dirty="0">
                <a:solidFill>
                  <a:schemeClr val="accent2"/>
                </a:solidFill>
              </a:rPr>
              <a:t>蓝蓝的天。</a:t>
            </a:r>
          </a:p>
        </p:txBody>
      </p:sp>
      <p:sp>
        <p:nvSpPr>
          <p:cNvPr id="72707" name="文本框 72706"/>
          <p:cNvSpPr txBox="1">
            <a:spLocks noChangeArrowheads="1"/>
          </p:cNvSpPr>
          <p:nvPr/>
        </p:nvSpPr>
        <p:spPr bwMode="auto">
          <a:xfrm>
            <a:off x="1752600" y="304800"/>
            <a:ext cx="5562600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7200" b="1" i="1" dirty="0">
                <a:solidFill>
                  <a:srgbClr val="990033"/>
                </a:solidFill>
                <a:ea typeface="华文彩云" pitchFamily="2" charset="-122"/>
              </a:rPr>
              <a:t>小小的船</a:t>
            </a:r>
          </a:p>
        </p:txBody>
      </p:sp>
      <p:pic>
        <p:nvPicPr>
          <p:cNvPr id="72708" name="小小的船2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6324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" fill="hold"/>
                                        <p:tgtEl>
                                          <p:spTgt spid="727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708"/>
                </p:tgtEl>
              </p:cMediaNode>
            </p:audio>
          </p:childTnLst>
        </p:cTn>
      </p:par>
    </p:tnLst>
    <p:bldLst>
      <p:bldP spid="72706" grpId="0"/>
      <p:bldP spid="72707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gequ .wav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1013" y="5949950"/>
            <a:ext cx="792162" cy="59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37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114" fill="hold"/>
                                        <p:tgtEl>
                                          <p:spTgt spid="737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73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3730"/>
                </p:tgtEl>
              </p:cMediaNode>
            </p:audio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图片 74753" descr="月亮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262" y="4503966"/>
            <a:ext cx="2879725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3" name="图片 74754" descr="飞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4025" y="260350"/>
            <a:ext cx="1812925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4" name="图片 74755" descr="星0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400" y="3200400"/>
            <a:ext cx="12033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5" name="图片 74756" descr="星0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5150" y="3500438"/>
            <a:ext cx="1219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6" name="图片 74757" descr="星0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7800" y="5105400"/>
            <a:ext cx="3505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7" name="图片 74758" descr="星0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84080" y="4213225"/>
            <a:ext cx="1824224" cy="1824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8" name="图片 74759" descr="小学语文（散文）02-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990600"/>
            <a:ext cx="26670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89" name="图片 74760" descr="我会画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2060575"/>
            <a:ext cx="1100138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690" name="图片 74761" descr="卡通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288" y="3789363"/>
            <a:ext cx="990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691" name="文本框 74762"/>
          <p:cNvSpPr txBox="1">
            <a:spLocks noChangeArrowheads="1"/>
          </p:cNvSpPr>
          <p:nvPr/>
        </p:nvSpPr>
        <p:spPr bwMode="auto">
          <a:xfrm>
            <a:off x="1835150" y="2205038"/>
            <a:ext cx="7088800" cy="127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FFCC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solidFill>
                  <a:srgbClr val="99CCFF"/>
                </a:solidFill>
                <a:latin typeface="黑体" pitchFamily="2" charset="-122"/>
                <a:ea typeface="黑体" pitchFamily="2" charset="-122"/>
              </a:rPr>
              <a:t>我会画：把你看到或想象到的星空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99CCFF"/>
                </a:solidFill>
                <a:latin typeface="黑体" pitchFamily="2" charset="-122"/>
                <a:ea typeface="黑体" pitchFamily="2" charset="-122"/>
              </a:rPr>
              <a:t>画下来</a:t>
            </a:r>
            <a:r>
              <a:rPr lang="zh-CN" altLang="en-US" sz="3200" b="1" dirty="0" smtClean="0">
                <a:solidFill>
                  <a:srgbClr val="99CCFF"/>
                </a:solidFill>
                <a:latin typeface="黑体" pitchFamily="2" charset="-122"/>
                <a:ea typeface="黑体" pitchFamily="2" charset="-122"/>
              </a:rPr>
              <a:t>。 </a:t>
            </a:r>
            <a:r>
              <a:rPr lang="zh-CN" altLang="en-US" sz="2800" b="1" dirty="0" smtClean="0">
                <a:solidFill>
                  <a:srgbClr val="FFFFCC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 b="1" dirty="0">
              <a:solidFill>
                <a:srgbClr val="FFFF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692" name="矩形 74763"/>
          <p:cNvSpPr>
            <a:spLocks noChangeArrowheads="1"/>
          </p:cNvSpPr>
          <p:nvPr/>
        </p:nvSpPr>
        <p:spPr bwMode="auto">
          <a:xfrm>
            <a:off x="2195736" y="3864769"/>
            <a:ext cx="61245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99CCFF"/>
                </a:solidFill>
                <a:latin typeface="黑体" pitchFamily="2" charset="-122"/>
                <a:ea typeface="黑体" pitchFamily="2" charset="-122"/>
              </a:rPr>
              <a:t>思考：月亮上面真的有嫦娥吗？</a:t>
            </a:r>
            <a:r>
              <a:rPr lang="zh-CN" altLang="en-US" sz="3600" dirty="0">
                <a:solidFill>
                  <a:srgbClr val="FFFFCC"/>
                </a:solidFill>
                <a:latin typeface="黑体" pitchFamily="2" charset="-122"/>
                <a:ea typeface="黑体" pitchFamily="2" charset="-122"/>
              </a:rPr>
              <a:t> </a:t>
            </a:r>
          </a:p>
        </p:txBody>
      </p:sp>
    </p:spTree>
  </p:cSld>
  <p:clrMapOvr>
    <a:masterClrMapping/>
  </p:clrMapOvr>
  <p:transition spd="slow">
    <p:wheel spokes="1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80928"/>
            <a:ext cx="9144000" cy="1584177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27807" y="980728"/>
            <a:ext cx="6488385" cy="124963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5612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1265" descr="0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blinds dir="vert"/>
    <p:sndAc>
      <p:stSnd>
        <p:snd r:embed="rId2" name="hamm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2289" descr="5200532810156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0" y="4038600"/>
            <a:ext cx="3048000" cy="265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1" name="组合 12290"/>
          <p:cNvGrpSpPr>
            <a:grpSpLocks/>
          </p:cNvGrpSpPr>
          <p:nvPr/>
        </p:nvGrpSpPr>
        <p:grpSpPr bwMode="auto">
          <a:xfrm>
            <a:off x="1143000" y="228600"/>
            <a:ext cx="5181600" cy="4343400"/>
            <a:chOff x="0" y="0"/>
            <a:chExt cx="2976" cy="2448"/>
          </a:xfrm>
        </p:grpSpPr>
        <p:sp>
          <p:nvSpPr>
            <p:cNvPr id="11268" name="椭圆形标注 12291"/>
            <p:cNvSpPr>
              <a:spLocks noChangeArrowheads="1"/>
            </p:cNvSpPr>
            <p:nvPr/>
          </p:nvSpPr>
          <p:spPr bwMode="auto">
            <a:xfrm>
              <a:off x="0" y="0"/>
              <a:ext cx="2976" cy="2448"/>
            </a:xfrm>
            <a:prstGeom prst="wedgeEllipseCallout">
              <a:avLst>
                <a:gd name="adj1" fmla="val 51042"/>
                <a:gd name="adj2" fmla="val 63560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endParaRPr lang="zh-CN" altLang="zh-CN"/>
            </a:p>
          </p:txBody>
        </p:sp>
        <p:sp>
          <p:nvSpPr>
            <p:cNvPr id="11269" name="文本框 12292"/>
            <p:cNvSpPr txBox="1">
              <a:spLocks noChangeArrowheads="1"/>
            </p:cNvSpPr>
            <p:nvPr/>
          </p:nvSpPr>
          <p:spPr bwMode="auto">
            <a:xfrm>
              <a:off x="768" y="96"/>
              <a:ext cx="1632" cy="17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lang="zh-CN" altLang="zh-CN" sz="20000"/>
            </a:p>
          </p:txBody>
        </p:sp>
      </p:grpSp>
      <p:sp>
        <p:nvSpPr>
          <p:cNvPr id="11270" name="文本框 12293"/>
          <p:cNvSpPr txBox="1">
            <a:spLocks noChangeArrowheads="1"/>
          </p:cNvSpPr>
          <p:nvPr/>
        </p:nvSpPr>
        <p:spPr bwMode="auto">
          <a:xfrm>
            <a:off x="1981200" y="1828800"/>
            <a:ext cx="28194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000000"/>
                </a:solidFill>
              </a:rPr>
              <a:t>只</a:t>
            </a:r>
          </a:p>
        </p:txBody>
      </p:sp>
      <p:sp>
        <p:nvSpPr>
          <p:cNvPr id="11271" name="直接连接符 12294"/>
          <p:cNvSpPr>
            <a:spLocks noChangeShapeType="1"/>
          </p:cNvSpPr>
          <p:nvPr/>
        </p:nvSpPr>
        <p:spPr bwMode="auto">
          <a:xfrm flipV="1">
            <a:off x="2667000" y="1600200"/>
            <a:ext cx="5334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2" name="直接连接符 12295"/>
          <p:cNvSpPr>
            <a:spLocks noChangeShapeType="1"/>
          </p:cNvSpPr>
          <p:nvPr/>
        </p:nvSpPr>
        <p:spPr bwMode="auto">
          <a:xfrm>
            <a:off x="2667000" y="2209800"/>
            <a:ext cx="533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3" name="文本框 12296"/>
          <p:cNvSpPr txBox="1">
            <a:spLocks noChangeArrowheads="1"/>
          </p:cNvSpPr>
          <p:nvPr/>
        </p:nvSpPr>
        <p:spPr bwMode="auto">
          <a:xfrm>
            <a:off x="3563938" y="1268413"/>
            <a:ext cx="259238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00"/>
                </a:solidFill>
              </a:rPr>
              <a:t>zh</a:t>
            </a:r>
            <a:r>
              <a:rPr lang="en-US" altLang="zh-CN" sz="3200" b="1">
                <a:solidFill>
                  <a:srgbClr val="000000"/>
                </a:solidFill>
                <a:cs typeface="Times New Roman" pitchFamily="18" charset="0"/>
              </a:rPr>
              <a:t>ǐ</a:t>
            </a:r>
            <a:r>
              <a:rPr lang="zh-CN" altLang="en-US" sz="3200" b="1">
                <a:solidFill>
                  <a:srgbClr val="000000"/>
                </a:solidFill>
              </a:rPr>
              <a:t>（只有）</a:t>
            </a:r>
          </a:p>
        </p:txBody>
      </p:sp>
      <p:sp>
        <p:nvSpPr>
          <p:cNvPr id="11274" name="文本框 12297"/>
          <p:cNvSpPr txBox="1">
            <a:spLocks noChangeArrowheads="1"/>
          </p:cNvSpPr>
          <p:nvPr/>
        </p:nvSpPr>
        <p:spPr bwMode="auto">
          <a:xfrm>
            <a:off x="3276600" y="2590800"/>
            <a:ext cx="31670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00"/>
                </a:solidFill>
              </a:rPr>
              <a:t>   </a:t>
            </a:r>
            <a:r>
              <a:rPr lang="en-US" altLang="zh-CN" sz="3200" b="1" dirty="0" err="1">
                <a:solidFill>
                  <a:srgbClr val="000000"/>
                </a:solidFill>
              </a:rPr>
              <a:t>zh</a:t>
            </a:r>
            <a:r>
              <a:rPr lang="en-US" altLang="zh-CN" sz="3200" b="1" dirty="0" err="1">
                <a:solidFill>
                  <a:srgbClr val="000000"/>
                </a:solidFill>
                <a:cs typeface="Times New Roman" pitchFamily="18" charset="0"/>
              </a:rPr>
              <a:t>ī</a:t>
            </a:r>
            <a:r>
              <a:rPr lang="en-US" altLang="zh-CN" sz="3200" b="1" dirty="0">
                <a:solidFill>
                  <a:srgbClr val="000000"/>
                </a:solidFill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</a:rPr>
              <a:t>一只鸟）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3313"/>
          <p:cNvSpPr>
            <a:spLocks noChangeAspect="1" noChangeArrowheads="1" noTextEdit="1"/>
          </p:cNvSpPr>
          <p:nvPr/>
        </p:nvSpPr>
        <p:spPr bwMode="auto">
          <a:xfrm>
            <a:off x="1042988" y="620713"/>
            <a:ext cx="2144712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2291" name="组合 13314"/>
          <p:cNvGrpSpPr>
            <a:grpSpLocks/>
          </p:cNvGrpSpPr>
          <p:nvPr/>
        </p:nvGrpSpPr>
        <p:grpSpPr bwMode="auto">
          <a:xfrm>
            <a:off x="1933575" y="3816350"/>
            <a:ext cx="1277938" cy="1436688"/>
            <a:chOff x="0" y="0"/>
            <a:chExt cx="805" cy="905"/>
          </a:xfrm>
        </p:grpSpPr>
        <p:sp>
          <p:nvSpPr>
            <p:cNvPr id="12292" name="任意多边形 13315"/>
            <p:cNvSpPr>
              <a:spLocks noChangeArrowheads="1"/>
            </p:cNvSpPr>
            <p:nvPr/>
          </p:nvSpPr>
          <p:spPr bwMode="auto">
            <a:xfrm>
              <a:off x="10" y="0"/>
              <a:ext cx="745" cy="219"/>
            </a:xfrm>
            <a:custGeom>
              <a:avLst/>
              <a:gdLst>
                <a:gd name="T0" fmla="*/ 566 w 745"/>
                <a:gd name="T1" fmla="*/ 89 h 219"/>
                <a:gd name="T2" fmla="*/ 556 w 745"/>
                <a:gd name="T3" fmla="*/ 89 h 219"/>
                <a:gd name="T4" fmla="*/ 546 w 745"/>
                <a:gd name="T5" fmla="*/ 89 h 219"/>
                <a:gd name="T6" fmla="*/ 526 w 745"/>
                <a:gd name="T7" fmla="*/ 89 h 219"/>
                <a:gd name="T8" fmla="*/ 507 w 745"/>
                <a:gd name="T9" fmla="*/ 89 h 219"/>
                <a:gd name="T10" fmla="*/ 467 w 745"/>
                <a:gd name="T11" fmla="*/ 99 h 219"/>
                <a:gd name="T12" fmla="*/ 427 w 745"/>
                <a:gd name="T13" fmla="*/ 99 h 219"/>
                <a:gd name="T14" fmla="*/ 387 w 745"/>
                <a:gd name="T15" fmla="*/ 109 h 219"/>
                <a:gd name="T16" fmla="*/ 328 w 745"/>
                <a:gd name="T17" fmla="*/ 109 h 219"/>
                <a:gd name="T18" fmla="*/ 278 w 745"/>
                <a:gd name="T19" fmla="*/ 119 h 219"/>
                <a:gd name="T20" fmla="*/ 228 w 745"/>
                <a:gd name="T21" fmla="*/ 129 h 219"/>
                <a:gd name="T22" fmla="*/ 189 w 745"/>
                <a:gd name="T23" fmla="*/ 129 h 219"/>
                <a:gd name="T24" fmla="*/ 149 w 745"/>
                <a:gd name="T25" fmla="*/ 129 h 219"/>
                <a:gd name="T26" fmla="*/ 119 w 745"/>
                <a:gd name="T27" fmla="*/ 129 h 219"/>
                <a:gd name="T28" fmla="*/ 99 w 745"/>
                <a:gd name="T29" fmla="*/ 129 h 219"/>
                <a:gd name="T30" fmla="*/ 79 w 745"/>
                <a:gd name="T31" fmla="*/ 129 h 219"/>
                <a:gd name="T32" fmla="*/ 69 w 745"/>
                <a:gd name="T33" fmla="*/ 129 h 219"/>
                <a:gd name="T34" fmla="*/ 50 w 745"/>
                <a:gd name="T35" fmla="*/ 129 h 219"/>
                <a:gd name="T36" fmla="*/ 30 w 745"/>
                <a:gd name="T37" fmla="*/ 109 h 219"/>
                <a:gd name="T38" fmla="*/ 0 w 745"/>
                <a:gd name="T39" fmla="*/ 79 h 219"/>
                <a:gd name="T40" fmla="*/ 139 w 745"/>
                <a:gd name="T41" fmla="*/ 79 h 219"/>
                <a:gd name="T42" fmla="*/ 199 w 745"/>
                <a:gd name="T43" fmla="*/ 69 h 219"/>
                <a:gd name="T44" fmla="*/ 258 w 745"/>
                <a:gd name="T45" fmla="*/ 69 h 219"/>
                <a:gd name="T46" fmla="*/ 368 w 745"/>
                <a:gd name="T47" fmla="*/ 50 h 219"/>
                <a:gd name="T48" fmla="*/ 477 w 745"/>
                <a:gd name="T49" fmla="*/ 40 h 219"/>
                <a:gd name="T50" fmla="*/ 517 w 745"/>
                <a:gd name="T51" fmla="*/ 30 h 219"/>
                <a:gd name="T52" fmla="*/ 556 w 745"/>
                <a:gd name="T53" fmla="*/ 20 h 219"/>
                <a:gd name="T54" fmla="*/ 576 w 745"/>
                <a:gd name="T55" fmla="*/ 20 h 219"/>
                <a:gd name="T56" fmla="*/ 596 w 745"/>
                <a:gd name="T57" fmla="*/ 10 h 219"/>
                <a:gd name="T58" fmla="*/ 616 w 745"/>
                <a:gd name="T59" fmla="*/ 0 h 219"/>
                <a:gd name="T60" fmla="*/ 636 w 745"/>
                <a:gd name="T61" fmla="*/ 0 h 219"/>
                <a:gd name="T62" fmla="*/ 636 w 745"/>
                <a:gd name="T63" fmla="*/ 0 h 219"/>
                <a:gd name="T64" fmla="*/ 656 w 745"/>
                <a:gd name="T65" fmla="*/ 0 h 219"/>
                <a:gd name="T66" fmla="*/ 675 w 745"/>
                <a:gd name="T67" fmla="*/ 10 h 219"/>
                <a:gd name="T68" fmla="*/ 695 w 745"/>
                <a:gd name="T69" fmla="*/ 20 h 219"/>
                <a:gd name="T70" fmla="*/ 715 w 745"/>
                <a:gd name="T71" fmla="*/ 40 h 219"/>
                <a:gd name="T72" fmla="*/ 725 w 745"/>
                <a:gd name="T73" fmla="*/ 50 h 219"/>
                <a:gd name="T74" fmla="*/ 735 w 745"/>
                <a:gd name="T75" fmla="*/ 59 h 219"/>
                <a:gd name="T76" fmla="*/ 745 w 745"/>
                <a:gd name="T77" fmla="*/ 69 h 219"/>
                <a:gd name="T78" fmla="*/ 735 w 745"/>
                <a:gd name="T79" fmla="*/ 79 h 219"/>
                <a:gd name="T80" fmla="*/ 725 w 745"/>
                <a:gd name="T81" fmla="*/ 89 h 219"/>
                <a:gd name="T82" fmla="*/ 715 w 745"/>
                <a:gd name="T83" fmla="*/ 89 h 219"/>
                <a:gd name="T84" fmla="*/ 695 w 745"/>
                <a:gd name="T85" fmla="*/ 109 h 219"/>
                <a:gd name="T86" fmla="*/ 675 w 745"/>
                <a:gd name="T87" fmla="*/ 129 h 219"/>
                <a:gd name="T88" fmla="*/ 646 w 745"/>
                <a:gd name="T89" fmla="*/ 169 h 219"/>
                <a:gd name="T90" fmla="*/ 616 w 745"/>
                <a:gd name="T91" fmla="*/ 219 h 219"/>
                <a:gd name="T92" fmla="*/ 556 w 745"/>
                <a:gd name="T93" fmla="*/ 219 h 219"/>
                <a:gd name="T94" fmla="*/ 566 w 745"/>
                <a:gd name="T95" fmla="*/ 189 h 219"/>
                <a:gd name="T96" fmla="*/ 566 w 745"/>
                <a:gd name="T97" fmla="*/ 169 h 219"/>
                <a:gd name="T98" fmla="*/ 566 w 745"/>
                <a:gd name="T99" fmla="*/ 129 h 219"/>
                <a:gd name="T100" fmla="*/ 566 w 745"/>
                <a:gd name="T101" fmla="*/ 99 h 219"/>
                <a:gd name="T102" fmla="*/ 566 w 745"/>
                <a:gd name="T103" fmla="*/ 89 h 219"/>
                <a:gd name="T104" fmla="*/ 566 w 745"/>
                <a:gd name="T105" fmla="*/ 8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45" h="219">
                  <a:moveTo>
                    <a:pt x="566" y="89"/>
                  </a:moveTo>
                  <a:lnTo>
                    <a:pt x="556" y="89"/>
                  </a:lnTo>
                  <a:lnTo>
                    <a:pt x="546" y="89"/>
                  </a:lnTo>
                  <a:lnTo>
                    <a:pt x="526" y="89"/>
                  </a:lnTo>
                  <a:lnTo>
                    <a:pt x="507" y="89"/>
                  </a:lnTo>
                  <a:lnTo>
                    <a:pt x="467" y="99"/>
                  </a:lnTo>
                  <a:lnTo>
                    <a:pt x="427" y="99"/>
                  </a:lnTo>
                  <a:lnTo>
                    <a:pt x="387" y="109"/>
                  </a:lnTo>
                  <a:lnTo>
                    <a:pt x="328" y="109"/>
                  </a:lnTo>
                  <a:lnTo>
                    <a:pt x="278" y="119"/>
                  </a:lnTo>
                  <a:lnTo>
                    <a:pt x="228" y="129"/>
                  </a:lnTo>
                  <a:lnTo>
                    <a:pt x="189" y="129"/>
                  </a:lnTo>
                  <a:lnTo>
                    <a:pt x="149" y="129"/>
                  </a:lnTo>
                  <a:lnTo>
                    <a:pt x="119" y="129"/>
                  </a:lnTo>
                  <a:lnTo>
                    <a:pt x="99" y="129"/>
                  </a:lnTo>
                  <a:lnTo>
                    <a:pt x="79" y="129"/>
                  </a:lnTo>
                  <a:lnTo>
                    <a:pt x="69" y="129"/>
                  </a:lnTo>
                  <a:lnTo>
                    <a:pt x="50" y="129"/>
                  </a:lnTo>
                  <a:lnTo>
                    <a:pt x="30" y="109"/>
                  </a:lnTo>
                  <a:lnTo>
                    <a:pt x="0" y="79"/>
                  </a:lnTo>
                  <a:lnTo>
                    <a:pt x="139" y="79"/>
                  </a:lnTo>
                  <a:lnTo>
                    <a:pt x="199" y="69"/>
                  </a:lnTo>
                  <a:lnTo>
                    <a:pt x="258" y="69"/>
                  </a:lnTo>
                  <a:lnTo>
                    <a:pt x="368" y="50"/>
                  </a:lnTo>
                  <a:lnTo>
                    <a:pt x="477" y="40"/>
                  </a:lnTo>
                  <a:lnTo>
                    <a:pt x="517" y="30"/>
                  </a:lnTo>
                  <a:lnTo>
                    <a:pt x="556" y="20"/>
                  </a:lnTo>
                  <a:lnTo>
                    <a:pt x="576" y="20"/>
                  </a:lnTo>
                  <a:lnTo>
                    <a:pt x="596" y="10"/>
                  </a:lnTo>
                  <a:lnTo>
                    <a:pt x="616" y="0"/>
                  </a:lnTo>
                  <a:lnTo>
                    <a:pt x="636" y="0"/>
                  </a:lnTo>
                  <a:lnTo>
                    <a:pt x="656" y="0"/>
                  </a:lnTo>
                  <a:lnTo>
                    <a:pt x="675" y="10"/>
                  </a:lnTo>
                  <a:lnTo>
                    <a:pt x="695" y="20"/>
                  </a:lnTo>
                  <a:lnTo>
                    <a:pt x="715" y="40"/>
                  </a:lnTo>
                  <a:lnTo>
                    <a:pt x="725" y="50"/>
                  </a:lnTo>
                  <a:lnTo>
                    <a:pt x="735" y="59"/>
                  </a:lnTo>
                  <a:lnTo>
                    <a:pt x="745" y="69"/>
                  </a:lnTo>
                  <a:lnTo>
                    <a:pt x="735" y="79"/>
                  </a:lnTo>
                  <a:lnTo>
                    <a:pt x="725" y="89"/>
                  </a:lnTo>
                  <a:lnTo>
                    <a:pt x="715" y="89"/>
                  </a:lnTo>
                  <a:lnTo>
                    <a:pt x="695" y="109"/>
                  </a:lnTo>
                  <a:lnTo>
                    <a:pt x="675" y="129"/>
                  </a:lnTo>
                  <a:lnTo>
                    <a:pt x="646" y="169"/>
                  </a:lnTo>
                  <a:lnTo>
                    <a:pt x="616" y="219"/>
                  </a:lnTo>
                  <a:lnTo>
                    <a:pt x="556" y="219"/>
                  </a:lnTo>
                  <a:lnTo>
                    <a:pt x="566" y="189"/>
                  </a:lnTo>
                  <a:lnTo>
                    <a:pt x="566" y="169"/>
                  </a:lnTo>
                  <a:lnTo>
                    <a:pt x="566" y="129"/>
                  </a:lnTo>
                  <a:lnTo>
                    <a:pt x="566" y="99"/>
                  </a:lnTo>
                  <a:lnTo>
                    <a:pt x="566" y="89"/>
                  </a:lnTo>
                </a:path>
              </a:pathLst>
            </a:custGeom>
            <a:solidFill>
              <a:srgbClr val="000000"/>
            </a:solidFill>
            <a:ln w="158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3" name="任意多边形 13316"/>
            <p:cNvSpPr>
              <a:spLocks noChangeArrowheads="1"/>
            </p:cNvSpPr>
            <p:nvPr/>
          </p:nvSpPr>
          <p:spPr bwMode="auto">
            <a:xfrm>
              <a:off x="0" y="209"/>
              <a:ext cx="805" cy="696"/>
            </a:xfrm>
            <a:custGeom>
              <a:avLst/>
              <a:gdLst>
                <a:gd name="T0" fmla="*/ 576 w 805"/>
                <a:gd name="T1" fmla="*/ 676 h 696"/>
                <a:gd name="T2" fmla="*/ 536 w 805"/>
                <a:gd name="T3" fmla="*/ 696 h 696"/>
                <a:gd name="T4" fmla="*/ 507 w 805"/>
                <a:gd name="T5" fmla="*/ 686 h 696"/>
                <a:gd name="T6" fmla="*/ 507 w 805"/>
                <a:gd name="T7" fmla="*/ 656 h 696"/>
                <a:gd name="T8" fmla="*/ 487 w 805"/>
                <a:gd name="T9" fmla="*/ 607 h 696"/>
                <a:gd name="T10" fmla="*/ 427 w 805"/>
                <a:gd name="T11" fmla="*/ 557 h 696"/>
                <a:gd name="T12" fmla="*/ 368 w 805"/>
                <a:gd name="T13" fmla="*/ 507 h 696"/>
                <a:gd name="T14" fmla="*/ 348 w 805"/>
                <a:gd name="T15" fmla="*/ 477 h 696"/>
                <a:gd name="T16" fmla="*/ 378 w 805"/>
                <a:gd name="T17" fmla="*/ 477 h 696"/>
                <a:gd name="T18" fmla="*/ 427 w 805"/>
                <a:gd name="T19" fmla="*/ 497 h 696"/>
                <a:gd name="T20" fmla="*/ 487 w 805"/>
                <a:gd name="T21" fmla="*/ 507 h 696"/>
                <a:gd name="T22" fmla="*/ 517 w 805"/>
                <a:gd name="T23" fmla="*/ 517 h 696"/>
                <a:gd name="T24" fmla="*/ 536 w 805"/>
                <a:gd name="T25" fmla="*/ 517 h 696"/>
                <a:gd name="T26" fmla="*/ 576 w 805"/>
                <a:gd name="T27" fmla="*/ 497 h 696"/>
                <a:gd name="T28" fmla="*/ 606 w 805"/>
                <a:gd name="T29" fmla="*/ 437 h 696"/>
                <a:gd name="T30" fmla="*/ 626 w 805"/>
                <a:gd name="T31" fmla="*/ 348 h 696"/>
                <a:gd name="T32" fmla="*/ 636 w 805"/>
                <a:gd name="T33" fmla="*/ 278 h 696"/>
                <a:gd name="T34" fmla="*/ 626 w 805"/>
                <a:gd name="T35" fmla="*/ 238 h 696"/>
                <a:gd name="T36" fmla="*/ 586 w 805"/>
                <a:gd name="T37" fmla="*/ 219 h 696"/>
                <a:gd name="T38" fmla="*/ 556 w 805"/>
                <a:gd name="T39" fmla="*/ 219 h 696"/>
                <a:gd name="T40" fmla="*/ 517 w 805"/>
                <a:gd name="T41" fmla="*/ 219 h 696"/>
                <a:gd name="T42" fmla="*/ 447 w 805"/>
                <a:gd name="T43" fmla="*/ 229 h 696"/>
                <a:gd name="T44" fmla="*/ 358 w 805"/>
                <a:gd name="T45" fmla="*/ 238 h 696"/>
                <a:gd name="T46" fmla="*/ 278 w 805"/>
                <a:gd name="T47" fmla="*/ 258 h 696"/>
                <a:gd name="T48" fmla="*/ 209 w 805"/>
                <a:gd name="T49" fmla="*/ 278 h 696"/>
                <a:gd name="T50" fmla="*/ 149 w 805"/>
                <a:gd name="T51" fmla="*/ 298 h 696"/>
                <a:gd name="T52" fmla="*/ 119 w 805"/>
                <a:gd name="T53" fmla="*/ 318 h 696"/>
                <a:gd name="T54" fmla="*/ 79 w 805"/>
                <a:gd name="T55" fmla="*/ 348 h 696"/>
                <a:gd name="T56" fmla="*/ 50 w 805"/>
                <a:gd name="T57" fmla="*/ 348 h 696"/>
                <a:gd name="T58" fmla="*/ 30 w 805"/>
                <a:gd name="T59" fmla="*/ 348 h 696"/>
                <a:gd name="T60" fmla="*/ 0 w 805"/>
                <a:gd name="T61" fmla="*/ 298 h 696"/>
                <a:gd name="T62" fmla="*/ 0 w 805"/>
                <a:gd name="T63" fmla="*/ 278 h 696"/>
                <a:gd name="T64" fmla="*/ 20 w 805"/>
                <a:gd name="T65" fmla="*/ 248 h 696"/>
                <a:gd name="T66" fmla="*/ 60 w 805"/>
                <a:gd name="T67" fmla="*/ 189 h 696"/>
                <a:gd name="T68" fmla="*/ 79 w 805"/>
                <a:gd name="T69" fmla="*/ 139 h 696"/>
                <a:gd name="T70" fmla="*/ 79 w 805"/>
                <a:gd name="T71" fmla="*/ 49 h 696"/>
                <a:gd name="T72" fmla="*/ 79 w 805"/>
                <a:gd name="T73" fmla="*/ 20 h 696"/>
                <a:gd name="T74" fmla="*/ 89 w 805"/>
                <a:gd name="T75" fmla="*/ 0 h 696"/>
                <a:gd name="T76" fmla="*/ 109 w 805"/>
                <a:gd name="T77" fmla="*/ 10 h 696"/>
                <a:gd name="T78" fmla="*/ 159 w 805"/>
                <a:gd name="T79" fmla="*/ 30 h 696"/>
                <a:gd name="T80" fmla="*/ 149 w 805"/>
                <a:gd name="T81" fmla="*/ 149 h 696"/>
                <a:gd name="T82" fmla="*/ 129 w 805"/>
                <a:gd name="T83" fmla="*/ 199 h 696"/>
                <a:gd name="T84" fmla="*/ 129 w 805"/>
                <a:gd name="T85" fmla="*/ 229 h 696"/>
                <a:gd name="T86" fmla="*/ 159 w 805"/>
                <a:gd name="T87" fmla="*/ 229 h 696"/>
                <a:gd name="T88" fmla="*/ 219 w 805"/>
                <a:gd name="T89" fmla="*/ 219 h 696"/>
                <a:gd name="T90" fmla="*/ 318 w 805"/>
                <a:gd name="T91" fmla="*/ 199 h 696"/>
                <a:gd name="T92" fmla="*/ 457 w 805"/>
                <a:gd name="T93" fmla="*/ 179 h 696"/>
                <a:gd name="T94" fmla="*/ 546 w 805"/>
                <a:gd name="T95" fmla="*/ 169 h 696"/>
                <a:gd name="T96" fmla="*/ 596 w 805"/>
                <a:gd name="T97" fmla="*/ 159 h 696"/>
                <a:gd name="T98" fmla="*/ 626 w 805"/>
                <a:gd name="T99" fmla="*/ 149 h 696"/>
                <a:gd name="T100" fmla="*/ 646 w 805"/>
                <a:gd name="T101" fmla="*/ 139 h 696"/>
                <a:gd name="T102" fmla="*/ 676 w 805"/>
                <a:gd name="T103" fmla="*/ 139 h 696"/>
                <a:gd name="T104" fmla="*/ 715 w 805"/>
                <a:gd name="T105" fmla="*/ 159 h 696"/>
                <a:gd name="T106" fmla="*/ 765 w 805"/>
                <a:gd name="T107" fmla="*/ 199 h 696"/>
                <a:gd name="T108" fmla="*/ 805 w 805"/>
                <a:gd name="T109" fmla="*/ 219 h 696"/>
                <a:gd name="T110" fmla="*/ 795 w 805"/>
                <a:gd name="T111" fmla="*/ 238 h 696"/>
                <a:gd name="T112" fmla="*/ 765 w 805"/>
                <a:gd name="T113" fmla="*/ 268 h 696"/>
                <a:gd name="T114" fmla="*/ 745 w 805"/>
                <a:gd name="T115" fmla="*/ 318 h 696"/>
                <a:gd name="T116" fmla="*/ 715 w 805"/>
                <a:gd name="T117" fmla="*/ 437 h 696"/>
                <a:gd name="T118" fmla="*/ 676 w 805"/>
                <a:gd name="T119" fmla="*/ 567 h 696"/>
                <a:gd name="T120" fmla="*/ 626 w 805"/>
                <a:gd name="T121" fmla="*/ 626 h 696"/>
                <a:gd name="T122" fmla="*/ 596 w 805"/>
                <a:gd name="T123" fmla="*/ 656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5" h="696">
                  <a:moveTo>
                    <a:pt x="596" y="656"/>
                  </a:moveTo>
                  <a:lnTo>
                    <a:pt x="576" y="676"/>
                  </a:lnTo>
                  <a:lnTo>
                    <a:pt x="556" y="686"/>
                  </a:lnTo>
                  <a:lnTo>
                    <a:pt x="536" y="696"/>
                  </a:lnTo>
                  <a:lnTo>
                    <a:pt x="527" y="696"/>
                  </a:lnTo>
                  <a:lnTo>
                    <a:pt x="507" y="686"/>
                  </a:lnTo>
                  <a:lnTo>
                    <a:pt x="507" y="676"/>
                  </a:lnTo>
                  <a:lnTo>
                    <a:pt x="507" y="656"/>
                  </a:lnTo>
                  <a:lnTo>
                    <a:pt x="507" y="636"/>
                  </a:lnTo>
                  <a:lnTo>
                    <a:pt x="487" y="607"/>
                  </a:lnTo>
                  <a:lnTo>
                    <a:pt x="467" y="587"/>
                  </a:lnTo>
                  <a:lnTo>
                    <a:pt x="427" y="557"/>
                  </a:lnTo>
                  <a:lnTo>
                    <a:pt x="387" y="527"/>
                  </a:lnTo>
                  <a:lnTo>
                    <a:pt x="368" y="507"/>
                  </a:lnTo>
                  <a:lnTo>
                    <a:pt x="348" y="487"/>
                  </a:lnTo>
                  <a:lnTo>
                    <a:pt x="348" y="477"/>
                  </a:lnTo>
                  <a:lnTo>
                    <a:pt x="358" y="477"/>
                  </a:lnTo>
                  <a:lnTo>
                    <a:pt x="378" y="477"/>
                  </a:lnTo>
                  <a:lnTo>
                    <a:pt x="397" y="487"/>
                  </a:lnTo>
                  <a:lnTo>
                    <a:pt x="427" y="497"/>
                  </a:lnTo>
                  <a:lnTo>
                    <a:pt x="457" y="507"/>
                  </a:lnTo>
                  <a:lnTo>
                    <a:pt x="487" y="507"/>
                  </a:lnTo>
                  <a:lnTo>
                    <a:pt x="507" y="517"/>
                  </a:lnTo>
                  <a:lnTo>
                    <a:pt x="517" y="517"/>
                  </a:lnTo>
                  <a:lnTo>
                    <a:pt x="527" y="527"/>
                  </a:lnTo>
                  <a:lnTo>
                    <a:pt x="536" y="517"/>
                  </a:lnTo>
                  <a:lnTo>
                    <a:pt x="566" y="517"/>
                  </a:lnTo>
                  <a:lnTo>
                    <a:pt x="576" y="497"/>
                  </a:lnTo>
                  <a:lnTo>
                    <a:pt x="586" y="477"/>
                  </a:lnTo>
                  <a:lnTo>
                    <a:pt x="606" y="437"/>
                  </a:lnTo>
                  <a:lnTo>
                    <a:pt x="616" y="388"/>
                  </a:lnTo>
                  <a:lnTo>
                    <a:pt x="626" y="348"/>
                  </a:lnTo>
                  <a:lnTo>
                    <a:pt x="636" y="308"/>
                  </a:lnTo>
                  <a:lnTo>
                    <a:pt x="636" y="278"/>
                  </a:lnTo>
                  <a:lnTo>
                    <a:pt x="636" y="258"/>
                  </a:lnTo>
                  <a:lnTo>
                    <a:pt x="626" y="238"/>
                  </a:lnTo>
                  <a:lnTo>
                    <a:pt x="616" y="229"/>
                  </a:lnTo>
                  <a:lnTo>
                    <a:pt x="586" y="219"/>
                  </a:lnTo>
                  <a:lnTo>
                    <a:pt x="576" y="219"/>
                  </a:lnTo>
                  <a:lnTo>
                    <a:pt x="556" y="219"/>
                  </a:lnTo>
                  <a:lnTo>
                    <a:pt x="536" y="219"/>
                  </a:lnTo>
                  <a:lnTo>
                    <a:pt x="517" y="219"/>
                  </a:lnTo>
                  <a:lnTo>
                    <a:pt x="487" y="229"/>
                  </a:lnTo>
                  <a:lnTo>
                    <a:pt x="447" y="229"/>
                  </a:lnTo>
                  <a:lnTo>
                    <a:pt x="407" y="238"/>
                  </a:lnTo>
                  <a:lnTo>
                    <a:pt x="358" y="238"/>
                  </a:lnTo>
                  <a:lnTo>
                    <a:pt x="318" y="248"/>
                  </a:lnTo>
                  <a:lnTo>
                    <a:pt x="278" y="258"/>
                  </a:lnTo>
                  <a:lnTo>
                    <a:pt x="238" y="268"/>
                  </a:lnTo>
                  <a:lnTo>
                    <a:pt x="209" y="278"/>
                  </a:lnTo>
                  <a:lnTo>
                    <a:pt x="179" y="288"/>
                  </a:lnTo>
                  <a:lnTo>
                    <a:pt x="149" y="298"/>
                  </a:lnTo>
                  <a:lnTo>
                    <a:pt x="129" y="308"/>
                  </a:lnTo>
                  <a:lnTo>
                    <a:pt x="119" y="318"/>
                  </a:lnTo>
                  <a:lnTo>
                    <a:pt x="99" y="328"/>
                  </a:lnTo>
                  <a:lnTo>
                    <a:pt x="79" y="348"/>
                  </a:lnTo>
                  <a:lnTo>
                    <a:pt x="60" y="348"/>
                  </a:lnTo>
                  <a:lnTo>
                    <a:pt x="50" y="348"/>
                  </a:lnTo>
                  <a:lnTo>
                    <a:pt x="40" y="348"/>
                  </a:lnTo>
                  <a:lnTo>
                    <a:pt x="30" y="348"/>
                  </a:lnTo>
                  <a:lnTo>
                    <a:pt x="20" y="318"/>
                  </a:lnTo>
                  <a:lnTo>
                    <a:pt x="0" y="298"/>
                  </a:lnTo>
                  <a:lnTo>
                    <a:pt x="0" y="278"/>
                  </a:lnTo>
                  <a:lnTo>
                    <a:pt x="10" y="258"/>
                  </a:lnTo>
                  <a:lnTo>
                    <a:pt x="20" y="248"/>
                  </a:lnTo>
                  <a:lnTo>
                    <a:pt x="30" y="229"/>
                  </a:lnTo>
                  <a:lnTo>
                    <a:pt x="60" y="189"/>
                  </a:lnTo>
                  <a:lnTo>
                    <a:pt x="70" y="159"/>
                  </a:lnTo>
                  <a:lnTo>
                    <a:pt x="79" y="139"/>
                  </a:lnTo>
                  <a:lnTo>
                    <a:pt x="79" y="99"/>
                  </a:lnTo>
                  <a:lnTo>
                    <a:pt x="79" y="49"/>
                  </a:lnTo>
                  <a:lnTo>
                    <a:pt x="79" y="30"/>
                  </a:lnTo>
                  <a:lnTo>
                    <a:pt x="79" y="20"/>
                  </a:lnTo>
                  <a:lnTo>
                    <a:pt x="79" y="10"/>
                  </a:lnTo>
                  <a:lnTo>
                    <a:pt x="89" y="0"/>
                  </a:lnTo>
                  <a:lnTo>
                    <a:pt x="109" y="10"/>
                  </a:lnTo>
                  <a:lnTo>
                    <a:pt x="129" y="20"/>
                  </a:lnTo>
                  <a:lnTo>
                    <a:pt x="159" y="30"/>
                  </a:lnTo>
                  <a:lnTo>
                    <a:pt x="159" y="89"/>
                  </a:lnTo>
                  <a:lnTo>
                    <a:pt x="149" y="149"/>
                  </a:lnTo>
                  <a:lnTo>
                    <a:pt x="139" y="179"/>
                  </a:lnTo>
                  <a:lnTo>
                    <a:pt x="129" y="199"/>
                  </a:lnTo>
                  <a:lnTo>
                    <a:pt x="129" y="219"/>
                  </a:lnTo>
                  <a:lnTo>
                    <a:pt x="129" y="229"/>
                  </a:lnTo>
                  <a:lnTo>
                    <a:pt x="139" y="229"/>
                  </a:lnTo>
                  <a:lnTo>
                    <a:pt x="159" y="229"/>
                  </a:lnTo>
                  <a:lnTo>
                    <a:pt x="189" y="229"/>
                  </a:lnTo>
                  <a:lnTo>
                    <a:pt x="219" y="219"/>
                  </a:lnTo>
                  <a:lnTo>
                    <a:pt x="268" y="209"/>
                  </a:lnTo>
                  <a:lnTo>
                    <a:pt x="318" y="199"/>
                  </a:lnTo>
                  <a:lnTo>
                    <a:pt x="387" y="189"/>
                  </a:lnTo>
                  <a:lnTo>
                    <a:pt x="457" y="179"/>
                  </a:lnTo>
                  <a:lnTo>
                    <a:pt x="527" y="169"/>
                  </a:lnTo>
                  <a:lnTo>
                    <a:pt x="546" y="169"/>
                  </a:lnTo>
                  <a:lnTo>
                    <a:pt x="576" y="159"/>
                  </a:lnTo>
                  <a:lnTo>
                    <a:pt x="596" y="159"/>
                  </a:lnTo>
                  <a:lnTo>
                    <a:pt x="606" y="149"/>
                  </a:lnTo>
                  <a:lnTo>
                    <a:pt x="626" y="149"/>
                  </a:lnTo>
                  <a:lnTo>
                    <a:pt x="646" y="139"/>
                  </a:lnTo>
                  <a:lnTo>
                    <a:pt x="666" y="139"/>
                  </a:lnTo>
                  <a:lnTo>
                    <a:pt x="676" y="139"/>
                  </a:lnTo>
                  <a:lnTo>
                    <a:pt x="685" y="139"/>
                  </a:lnTo>
                  <a:lnTo>
                    <a:pt x="715" y="159"/>
                  </a:lnTo>
                  <a:lnTo>
                    <a:pt x="745" y="169"/>
                  </a:lnTo>
                  <a:lnTo>
                    <a:pt x="765" y="199"/>
                  </a:lnTo>
                  <a:lnTo>
                    <a:pt x="785" y="209"/>
                  </a:lnTo>
                  <a:lnTo>
                    <a:pt x="805" y="219"/>
                  </a:lnTo>
                  <a:lnTo>
                    <a:pt x="805" y="229"/>
                  </a:lnTo>
                  <a:lnTo>
                    <a:pt x="795" y="238"/>
                  </a:lnTo>
                  <a:lnTo>
                    <a:pt x="785" y="258"/>
                  </a:lnTo>
                  <a:lnTo>
                    <a:pt x="765" y="268"/>
                  </a:lnTo>
                  <a:lnTo>
                    <a:pt x="755" y="288"/>
                  </a:lnTo>
                  <a:lnTo>
                    <a:pt x="745" y="318"/>
                  </a:lnTo>
                  <a:lnTo>
                    <a:pt x="745" y="348"/>
                  </a:lnTo>
                  <a:lnTo>
                    <a:pt x="715" y="437"/>
                  </a:lnTo>
                  <a:lnTo>
                    <a:pt x="685" y="527"/>
                  </a:lnTo>
                  <a:lnTo>
                    <a:pt x="676" y="567"/>
                  </a:lnTo>
                  <a:lnTo>
                    <a:pt x="646" y="597"/>
                  </a:lnTo>
                  <a:lnTo>
                    <a:pt x="626" y="626"/>
                  </a:lnTo>
                  <a:lnTo>
                    <a:pt x="596" y="656"/>
                  </a:lnTo>
                </a:path>
              </a:pathLst>
            </a:custGeom>
            <a:solidFill>
              <a:srgbClr val="000000"/>
            </a:solidFill>
            <a:ln w="158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4" name="任意多边形 13317"/>
            <p:cNvSpPr>
              <a:spLocks noChangeArrowheads="1"/>
            </p:cNvSpPr>
            <p:nvPr/>
          </p:nvSpPr>
          <p:spPr bwMode="auto">
            <a:xfrm>
              <a:off x="119" y="189"/>
              <a:ext cx="537" cy="99"/>
            </a:xfrm>
            <a:custGeom>
              <a:avLst/>
              <a:gdLst>
                <a:gd name="T0" fmla="*/ 537 w 537"/>
                <a:gd name="T1" fmla="*/ 30 h 99"/>
                <a:gd name="T2" fmla="*/ 537 w 537"/>
                <a:gd name="T3" fmla="*/ 40 h 99"/>
                <a:gd name="T4" fmla="*/ 527 w 537"/>
                <a:gd name="T5" fmla="*/ 50 h 99"/>
                <a:gd name="T6" fmla="*/ 517 w 537"/>
                <a:gd name="T7" fmla="*/ 50 h 99"/>
                <a:gd name="T8" fmla="*/ 507 w 537"/>
                <a:gd name="T9" fmla="*/ 60 h 99"/>
                <a:gd name="T10" fmla="*/ 487 w 537"/>
                <a:gd name="T11" fmla="*/ 60 h 99"/>
                <a:gd name="T12" fmla="*/ 467 w 537"/>
                <a:gd name="T13" fmla="*/ 60 h 99"/>
                <a:gd name="T14" fmla="*/ 437 w 537"/>
                <a:gd name="T15" fmla="*/ 69 h 99"/>
                <a:gd name="T16" fmla="*/ 398 w 537"/>
                <a:gd name="T17" fmla="*/ 69 h 99"/>
                <a:gd name="T18" fmla="*/ 348 w 537"/>
                <a:gd name="T19" fmla="*/ 69 h 99"/>
                <a:gd name="T20" fmla="*/ 298 w 537"/>
                <a:gd name="T21" fmla="*/ 79 h 99"/>
                <a:gd name="T22" fmla="*/ 209 w 537"/>
                <a:gd name="T23" fmla="*/ 89 h 99"/>
                <a:gd name="T24" fmla="*/ 119 w 537"/>
                <a:gd name="T25" fmla="*/ 89 h 99"/>
                <a:gd name="T26" fmla="*/ 50 w 537"/>
                <a:gd name="T27" fmla="*/ 99 h 99"/>
                <a:gd name="T28" fmla="*/ 0 w 537"/>
                <a:gd name="T29" fmla="*/ 99 h 99"/>
                <a:gd name="T30" fmla="*/ 0 w 537"/>
                <a:gd name="T31" fmla="*/ 50 h 99"/>
                <a:gd name="T32" fmla="*/ 109 w 537"/>
                <a:gd name="T33" fmla="*/ 40 h 99"/>
                <a:gd name="T34" fmla="*/ 209 w 537"/>
                <a:gd name="T35" fmla="*/ 30 h 99"/>
                <a:gd name="T36" fmla="*/ 288 w 537"/>
                <a:gd name="T37" fmla="*/ 20 h 99"/>
                <a:gd name="T38" fmla="*/ 358 w 537"/>
                <a:gd name="T39" fmla="*/ 10 h 99"/>
                <a:gd name="T40" fmla="*/ 417 w 537"/>
                <a:gd name="T41" fmla="*/ 10 h 99"/>
                <a:gd name="T42" fmla="*/ 457 w 537"/>
                <a:gd name="T43" fmla="*/ 0 h 99"/>
                <a:gd name="T44" fmla="*/ 487 w 537"/>
                <a:gd name="T45" fmla="*/ 0 h 99"/>
                <a:gd name="T46" fmla="*/ 507 w 537"/>
                <a:gd name="T47" fmla="*/ 0 h 99"/>
                <a:gd name="T48" fmla="*/ 527 w 537"/>
                <a:gd name="T49" fmla="*/ 10 h 99"/>
                <a:gd name="T50" fmla="*/ 537 w 537"/>
                <a:gd name="T51" fmla="*/ 10 h 99"/>
                <a:gd name="T52" fmla="*/ 537 w 537"/>
                <a:gd name="T53" fmla="*/ 30 h 99"/>
                <a:gd name="T54" fmla="*/ 537 w 537"/>
                <a:gd name="T55" fmla="*/ 3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37" h="99">
                  <a:moveTo>
                    <a:pt x="537" y="30"/>
                  </a:moveTo>
                  <a:lnTo>
                    <a:pt x="537" y="40"/>
                  </a:lnTo>
                  <a:lnTo>
                    <a:pt x="527" y="50"/>
                  </a:lnTo>
                  <a:lnTo>
                    <a:pt x="517" y="50"/>
                  </a:lnTo>
                  <a:lnTo>
                    <a:pt x="507" y="60"/>
                  </a:lnTo>
                  <a:lnTo>
                    <a:pt x="487" y="60"/>
                  </a:lnTo>
                  <a:lnTo>
                    <a:pt x="467" y="60"/>
                  </a:lnTo>
                  <a:lnTo>
                    <a:pt x="437" y="69"/>
                  </a:lnTo>
                  <a:lnTo>
                    <a:pt x="398" y="69"/>
                  </a:lnTo>
                  <a:lnTo>
                    <a:pt x="348" y="69"/>
                  </a:lnTo>
                  <a:lnTo>
                    <a:pt x="298" y="79"/>
                  </a:lnTo>
                  <a:lnTo>
                    <a:pt x="209" y="89"/>
                  </a:lnTo>
                  <a:lnTo>
                    <a:pt x="119" y="89"/>
                  </a:lnTo>
                  <a:lnTo>
                    <a:pt x="50" y="99"/>
                  </a:lnTo>
                  <a:lnTo>
                    <a:pt x="0" y="99"/>
                  </a:lnTo>
                  <a:lnTo>
                    <a:pt x="0" y="50"/>
                  </a:lnTo>
                  <a:lnTo>
                    <a:pt x="109" y="40"/>
                  </a:lnTo>
                  <a:lnTo>
                    <a:pt x="209" y="30"/>
                  </a:lnTo>
                  <a:lnTo>
                    <a:pt x="288" y="20"/>
                  </a:lnTo>
                  <a:lnTo>
                    <a:pt x="358" y="10"/>
                  </a:lnTo>
                  <a:lnTo>
                    <a:pt x="417" y="10"/>
                  </a:lnTo>
                  <a:lnTo>
                    <a:pt x="457" y="0"/>
                  </a:lnTo>
                  <a:lnTo>
                    <a:pt x="487" y="0"/>
                  </a:lnTo>
                  <a:lnTo>
                    <a:pt x="507" y="0"/>
                  </a:lnTo>
                  <a:lnTo>
                    <a:pt x="527" y="10"/>
                  </a:lnTo>
                  <a:lnTo>
                    <a:pt x="537" y="10"/>
                  </a:lnTo>
                  <a:lnTo>
                    <a:pt x="537" y="30"/>
                  </a:lnTo>
                </a:path>
              </a:pathLst>
            </a:custGeom>
            <a:solidFill>
              <a:srgbClr val="000000"/>
            </a:solidFill>
            <a:ln w="158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295" name="组合 13318"/>
          <p:cNvGrpSpPr>
            <a:grpSpLocks/>
          </p:cNvGrpSpPr>
          <p:nvPr/>
        </p:nvGrpSpPr>
        <p:grpSpPr bwMode="auto">
          <a:xfrm>
            <a:off x="1476375" y="2852738"/>
            <a:ext cx="2097088" cy="1042987"/>
            <a:chOff x="0" y="0"/>
            <a:chExt cx="1321" cy="657"/>
          </a:xfrm>
        </p:grpSpPr>
        <p:sp>
          <p:nvSpPr>
            <p:cNvPr id="12296" name="任意多边形 13319"/>
            <p:cNvSpPr>
              <a:spLocks noChangeArrowheads="1"/>
            </p:cNvSpPr>
            <p:nvPr/>
          </p:nvSpPr>
          <p:spPr bwMode="auto">
            <a:xfrm>
              <a:off x="139" y="388"/>
              <a:ext cx="179" cy="269"/>
            </a:xfrm>
            <a:custGeom>
              <a:avLst/>
              <a:gdLst>
                <a:gd name="T0" fmla="*/ 70 w 179"/>
                <a:gd name="T1" fmla="*/ 259 h 269"/>
                <a:gd name="T2" fmla="*/ 50 w 179"/>
                <a:gd name="T3" fmla="*/ 269 h 269"/>
                <a:gd name="T4" fmla="*/ 30 w 179"/>
                <a:gd name="T5" fmla="*/ 269 h 269"/>
                <a:gd name="T6" fmla="*/ 20 w 179"/>
                <a:gd name="T7" fmla="*/ 259 h 269"/>
                <a:gd name="T8" fmla="*/ 10 w 179"/>
                <a:gd name="T9" fmla="*/ 249 h 269"/>
                <a:gd name="T10" fmla="*/ 0 w 179"/>
                <a:gd name="T11" fmla="*/ 219 h 269"/>
                <a:gd name="T12" fmla="*/ 0 w 179"/>
                <a:gd name="T13" fmla="*/ 199 h 269"/>
                <a:gd name="T14" fmla="*/ 0 w 179"/>
                <a:gd name="T15" fmla="*/ 189 h 269"/>
                <a:gd name="T16" fmla="*/ 10 w 179"/>
                <a:gd name="T17" fmla="*/ 179 h 269"/>
                <a:gd name="T18" fmla="*/ 30 w 179"/>
                <a:gd name="T19" fmla="*/ 169 h 269"/>
                <a:gd name="T20" fmla="*/ 50 w 179"/>
                <a:gd name="T21" fmla="*/ 149 h 269"/>
                <a:gd name="T22" fmla="*/ 70 w 179"/>
                <a:gd name="T23" fmla="*/ 139 h 269"/>
                <a:gd name="T24" fmla="*/ 89 w 179"/>
                <a:gd name="T25" fmla="*/ 109 h 269"/>
                <a:gd name="T26" fmla="*/ 109 w 179"/>
                <a:gd name="T27" fmla="*/ 89 h 269"/>
                <a:gd name="T28" fmla="*/ 129 w 179"/>
                <a:gd name="T29" fmla="*/ 60 h 269"/>
                <a:gd name="T30" fmla="*/ 139 w 179"/>
                <a:gd name="T31" fmla="*/ 30 h 269"/>
                <a:gd name="T32" fmla="*/ 159 w 179"/>
                <a:gd name="T33" fmla="*/ 10 h 269"/>
                <a:gd name="T34" fmla="*/ 169 w 179"/>
                <a:gd name="T35" fmla="*/ 0 h 269"/>
                <a:gd name="T36" fmla="*/ 179 w 179"/>
                <a:gd name="T37" fmla="*/ 0 h 269"/>
                <a:gd name="T38" fmla="*/ 179 w 179"/>
                <a:gd name="T39" fmla="*/ 10 h 269"/>
                <a:gd name="T40" fmla="*/ 179 w 179"/>
                <a:gd name="T41" fmla="*/ 20 h 269"/>
                <a:gd name="T42" fmla="*/ 179 w 179"/>
                <a:gd name="T43" fmla="*/ 40 h 269"/>
                <a:gd name="T44" fmla="*/ 179 w 179"/>
                <a:gd name="T45" fmla="*/ 70 h 269"/>
                <a:gd name="T46" fmla="*/ 179 w 179"/>
                <a:gd name="T47" fmla="*/ 129 h 269"/>
                <a:gd name="T48" fmla="*/ 169 w 179"/>
                <a:gd name="T49" fmla="*/ 149 h 269"/>
                <a:gd name="T50" fmla="*/ 159 w 179"/>
                <a:gd name="T51" fmla="*/ 179 h 269"/>
                <a:gd name="T52" fmla="*/ 139 w 179"/>
                <a:gd name="T53" fmla="*/ 199 h 269"/>
                <a:gd name="T54" fmla="*/ 119 w 179"/>
                <a:gd name="T55" fmla="*/ 219 h 269"/>
                <a:gd name="T56" fmla="*/ 70 w 179"/>
                <a:gd name="T57" fmla="*/ 259 h 269"/>
                <a:gd name="T58" fmla="*/ 70 w 179"/>
                <a:gd name="T59" fmla="*/ 25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9" h="269">
                  <a:moveTo>
                    <a:pt x="70" y="259"/>
                  </a:moveTo>
                  <a:lnTo>
                    <a:pt x="50" y="269"/>
                  </a:lnTo>
                  <a:lnTo>
                    <a:pt x="30" y="269"/>
                  </a:lnTo>
                  <a:lnTo>
                    <a:pt x="20" y="259"/>
                  </a:lnTo>
                  <a:lnTo>
                    <a:pt x="10" y="249"/>
                  </a:lnTo>
                  <a:lnTo>
                    <a:pt x="0" y="219"/>
                  </a:lnTo>
                  <a:lnTo>
                    <a:pt x="0" y="199"/>
                  </a:lnTo>
                  <a:lnTo>
                    <a:pt x="0" y="189"/>
                  </a:lnTo>
                  <a:lnTo>
                    <a:pt x="10" y="179"/>
                  </a:lnTo>
                  <a:lnTo>
                    <a:pt x="30" y="169"/>
                  </a:lnTo>
                  <a:lnTo>
                    <a:pt x="50" y="149"/>
                  </a:lnTo>
                  <a:lnTo>
                    <a:pt x="70" y="139"/>
                  </a:lnTo>
                  <a:lnTo>
                    <a:pt x="89" y="109"/>
                  </a:lnTo>
                  <a:lnTo>
                    <a:pt x="109" y="89"/>
                  </a:lnTo>
                  <a:lnTo>
                    <a:pt x="129" y="60"/>
                  </a:lnTo>
                  <a:lnTo>
                    <a:pt x="139" y="30"/>
                  </a:lnTo>
                  <a:lnTo>
                    <a:pt x="159" y="10"/>
                  </a:lnTo>
                  <a:lnTo>
                    <a:pt x="169" y="0"/>
                  </a:lnTo>
                  <a:lnTo>
                    <a:pt x="179" y="0"/>
                  </a:lnTo>
                  <a:lnTo>
                    <a:pt x="179" y="10"/>
                  </a:lnTo>
                  <a:lnTo>
                    <a:pt x="179" y="20"/>
                  </a:lnTo>
                  <a:lnTo>
                    <a:pt x="179" y="40"/>
                  </a:lnTo>
                  <a:lnTo>
                    <a:pt x="179" y="70"/>
                  </a:lnTo>
                  <a:lnTo>
                    <a:pt x="179" y="129"/>
                  </a:lnTo>
                  <a:lnTo>
                    <a:pt x="169" y="149"/>
                  </a:lnTo>
                  <a:lnTo>
                    <a:pt x="159" y="179"/>
                  </a:lnTo>
                  <a:lnTo>
                    <a:pt x="139" y="199"/>
                  </a:lnTo>
                  <a:lnTo>
                    <a:pt x="119" y="219"/>
                  </a:lnTo>
                  <a:lnTo>
                    <a:pt x="70" y="259"/>
                  </a:lnTo>
                </a:path>
              </a:pathLst>
            </a:custGeom>
            <a:solidFill>
              <a:srgbClr val="FF0000"/>
            </a:solidFill>
            <a:ln w="158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7" name="任意多边形 13320"/>
            <p:cNvSpPr>
              <a:spLocks noChangeArrowheads="1"/>
            </p:cNvSpPr>
            <p:nvPr/>
          </p:nvSpPr>
          <p:spPr bwMode="auto">
            <a:xfrm>
              <a:off x="0" y="139"/>
              <a:ext cx="1321" cy="199"/>
            </a:xfrm>
            <a:custGeom>
              <a:avLst/>
              <a:gdLst>
                <a:gd name="T0" fmla="*/ 964 w 1321"/>
                <a:gd name="T1" fmla="*/ 30 h 199"/>
                <a:gd name="T2" fmla="*/ 1003 w 1321"/>
                <a:gd name="T3" fmla="*/ 20 h 199"/>
                <a:gd name="T4" fmla="*/ 1033 w 1321"/>
                <a:gd name="T5" fmla="*/ 20 h 199"/>
                <a:gd name="T6" fmla="*/ 1063 w 1321"/>
                <a:gd name="T7" fmla="*/ 10 h 199"/>
                <a:gd name="T8" fmla="*/ 1093 w 1321"/>
                <a:gd name="T9" fmla="*/ 10 h 199"/>
                <a:gd name="T10" fmla="*/ 1113 w 1321"/>
                <a:gd name="T11" fmla="*/ 0 h 199"/>
                <a:gd name="T12" fmla="*/ 1132 w 1321"/>
                <a:gd name="T13" fmla="*/ 0 h 199"/>
                <a:gd name="T14" fmla="*/ 1152 w 1321"/>
                <a:gd name="T15" fmla="*/ 0 h 199"/>
                <a:gd name="T16" fmla="*/ 1182 w 1321"/>
                <a:gd name="T17" fmla="*/ 10 h 199"/>
                <a:gd name="T18" fmla="*/ 1222 w 1321"/>
                <a:gd name="T19" fmla="*/ 10 h 199"/>
                <a:gd name="T20" fmla="*/ 1262 w 1321"/>
                <a:gd name="T21" fmla="*/ 30 h 199"/>
                <a:gd name="T22" fmla="*/ 1291 w 1321"/>
                <a:gd name="T23" fmla="*/ 50 h 199"/>
                <a:gd name="T24" fmla="*/ 1301 w 1321"/>
                <a:gd name="T25" fmla="*/ 60 h 199"/>
                <a:gd name="T26" fmla="*/ 1311 w 1321"/>
                <a:gd name="T27" fmla="*/ 70 h 199"/>
                <a:gd name="T28" fmla="*/ 1321 w 1321"/>
                <a:gd name="T29" fmla="*/ 90 h 199"/>
                <a:gd name="T30" fmla="*/ 1321 w 1321"/>
                <a:gd name="T31" fmla="*/ 90 h 199"/>
                <a:gd name="T32" fmla="*/ 1301 w 1321"/>
                <a:gd name="T33" fmla="*/ 90 h 199"/>
                <a:gd name="T34" fmla="*/ 1291 w 1321"/>
                <a:gd name="T35" fmla="*/ 100 h 199"/>
                <a:gd name="T36" fmla="*/ 1262 w 1321"/>
                <a:gd name="T37" fmla="*/ 100 h 199"/>
                <a:gd name="T38" fmla="*/ 1232 w 1321"/>
                <a:gd name="T39" fmla="*/ 100 h 199"/>
                <a:gd name="T40" fmla="*/ 1192 w 1321"/>
                <a:gd name="T41" fmla="*/ 100 h 199"/>
                <a:gd name="T42" fmla="*/ 1142 w 1321"/>
                <a:gd name="T43" fmla="*/ 100 h 199"/>
                <a:gd name="T44" fmla="*/ 1093 w 1321"/>
                <a:gd name="T45" fmla="*/ 110 h 199"/>
                <a:gd name="T46" fmla="*/ 864 w 1321"/>
                <a:gd name="T47" fmla="*/ 110 h 199"/>
                <a:gd name="T48" fmla="*/ 755 w 1321"/>
                <a:gd name="T49" fmla="*/ 120 h 199"/>
                <a:gd name="T50" fmla="*/ 646 w 1321"/>
                <a:gd name="T51" fmla="*/ 130 h 199"/>
                <a:gd name="T52" fmla="*/ 536 w 1321"/>
                <a:gd name="T53" fmla="*/ 140 h 199"/>
                <a:gd name="T54" fmla="*/ 447 w 1321"/>
                <a:gd name="T55" fmla="*/ 159 h 199"/>
                <a:gd name="T56" fmla="*/ 358 w 1321"/>
                <a:gd name="T57" fmla="*/ 169 h 199"/>
                <a:gd name="T58" fmla="*/ 278 w 1321"/>
                <a:gd name="T59" fmla="*/ 179 h 199"/>
                <a:gd name="T60" fmla="*/ 209 w 1321"/>
                <a:gd name="T61" fmla="*/ 189 h 199"/>
                <a:gd name="T62" fmla="*/ 149 w 1321"/>
                <a:gd name="T63" fmla="*/ 199 h 199"/>
                <a:gd name="T64" fmla="*/ 119 w 1321"/>
                <a:gd name="T65" fmla="*/ 199 h 199"/>
                <a:gd name="T66" fmla="*/ 89 w 1321"/>
                <a:gd name="T67" fmla="*/ 199 h 199"/>
                <a:gd name="T68" fmla="*/ 60 w 1321"/>
                <a:gd name="T69" fmla="*/ 189 h 199"/>
                <a:gd name="T70" fmla="*/ 20 w 1321"/>
                <a:gd name="T71" fmla="*/ 159 h 199"/>
                <a:gd name="T72" fmla="*/ 10 w 1321"/>
                <a:gd name="T73" fmla="*/ 149 h 199"/>
                <a:gd name="T74" fmla="*/ 0 w 1321"/>
                <a:gd name="T75" fmla="*/ 140 h 199"/>
                <a:gd name="T76" fmla="*/ 10 w 1321"/>
                <a:gd name="T77" fmla="*/ 140 h 199"/>
                <a:gd name="T78" fmla="*/ 20 w 1321"/>
                <a:gd name="T79" fmla="*/ 140 h 199"/>
                <a:gd name="T80" fmla="*/ 60 w 1321"/>
                <a:gd name="T81" fmla="*/ 140 h 199"/>
                <a:gd name="T82" fmla="*/ 99 w 1321"/>
                <a:gd name="T83" fmla="*/ 130 h 199"/>
                <a:gd name="T84" fmla="*/ 129 w 1321"/>
                <a:gd name="T85" fmla="*/ 130 h 199"/>
                <a:gd name="T86" fmla="*/ 159 w 1321"/>
                <a:gd name="T87" fmla="*/ 130 h 199"/>
                <a:gd name="T88" fmla="*/ 199 w 1321"/>
                <a:gd name="T89" fmla="*/ 120 h 199"/>
                <a:gd name="T90" fmla="*/ 238 w 1321"/>
                <a:gd name="T91" fmla="*/ 120 h 199"/>
                <a:gd name="T92" fmla="*/ 318 w 1321"/>
                <a:gd name="T93" fmla="*/ 110 h 199"/>
                <a:gd name="T94" fmla="*/ 377 w 1321"/>
                <a:gd name="T95" fmla="*/ 110 h 199"/>
                <a:gd name="T96" fmla="*/ 427 w 1321"/>
                <a:gd name="T97" fmla="*/ 100 h 199"/>
                <a:gd name="T98" fmla="*/ 467 w 1321"/>
                <a:gd name="T99" fmla="*/ 90 h 199"/>
                <a:gd name="T100" fmla="*/ 507 w 1321"/>
                <a:gd name="T101" fmla="*/ 90 h 199"/>
                <a:gd name="T102" fmla="*/ 556 w 1321"/>
                <a:gd name="T103" fmla="*/ 80 h 199"/>
                <a:gd name="T104" fmla="*/ 606 w 1321"/>
                <a:gd name="T105" fmla="*/ 80 h 199"/>
                <a:gd name="T106" fmla="*/ 675 w 1321"/>
                <a:gd name="T107" fmla="*/ 70 h 199"/>
                <a:gd name="T108" fmla="*/ 745 w 1321"/>
                <a:gd name="T109" fmla="*/ 60 h 199"/>
                <a:gd name="T110" fmla="*/ 815 w 1321"/>
                <a:gd name="T111" fmla="*/ 50 h 199"/>
                <a:gd name="T112" fmla="*/ 964 w 1321"/>
                <a:gd name="T113" fmla="*/ 30 h 199"/>
                <a:gd name="T114" fmla="*/ 964 w 1321"/>
                <a:gd name="T115" fmla="*/ 3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21" h="199">
                  <a:moveTo>
                    <a:pt x="964" y="30"/>
                  </a:moveTo>
                  <a:lnTo>
                    <a:pt x="1003" y="20"/>
                  </a:lnTo>
                  <a:lnTo>
                    <a:pt x="1033" y="20"/>
                  </a:lnTo>
                  <a:lnTo>
                    <a:pt x="1063" y="10"/>
                  </a:lnTo>
                  <a:lnTo>
                    <a:pt x="1093" y="10"/>
                  </a:lnTo>
                  <a:lnTo>
                    <a:pt x="1113" y="0"/>
                  </a:lnTo>
                  <a:lnTo>
                    <a:pt x="1132" y="0"/>
                  </a:lnTo>
                  <a:lnTo>
                    <a:pt x="1152" y="0"/>
                  </a:lnTo>
                  <a:lnTo>
                    <a:pt x="1182" y="10"/>
                  </a:lnTo>
                  <a:lnTo>
                    <a:pt x="1222" y="10"/>
                  </a:lnTo>
                  <a:lnTo>
                    <a:pt x="1262" y="30"/>
                  </a:lnTo>
                  <a:lnTo>
                    <a:pt x="1291" y="50"/>
                  </a:lnTo>
                  <a:lnTo>
                    <a:pt x="1301" y="60"/>
                  </a:lnTo>
                  <a:lnTo>
                    <a:pt x="1311" y="70"/>
                  </a:lnTo>
                  <a:lnTo>
                    <a:pt x="1321" y="90"/>
                  </a:lnTo>
                  <a:lnTo>
                    <a:pt x="1301" y="90"/>
                  </a:lnTo>
                  <a:lnTo>
                    <a:pt x="1291" y="100"/>
                  </a:lnTo>
                  <a:lnTo>
                    <a:pt x="1262" y="100"/>
                  </a:lnTo>
                  <a:lnTo>
                    <a:pt x="1232" y="100"/>
                  </a:lnTo>
                  <a:lnTo>
                    <a:pt x="1192" y="100"/>
                  </a:lnTo>
                  <a:lnTo>
                    <a:pt x="1142" y="100"/>
                  </a:lnTo>
                  <a:lnTo>
                    <a:pt x="1093" y="110"/>
                  </a:lnTo>
                  <a:lnTo>
                    <a:pt x="864" y="110"/>
                  </a:lnTo>
                  <a:lnTo>
                    <a:pt x="755" y="120"/>
                  </a:lnTo>
                  <a:lnTo>
                    <a:pt x="646" y="130"/>
                  </a:lnTo>
                  <a:lnTo>
                    <a:pt x="536" y="140"/>
                  </a:lnTo>
                  <a:lnTo>
                    <a:pt x="447" y="159"/>
                  </a:lnTo>
                  <a:lnTo>
                    <a:pt x="358" y="169"/>
                  </a:lnTo>
                  <a:lnTo>
                    <a:pt x="278" y="179"/>
                  </a:lnTo>
                  <a:lnTo>
                    <a:pt x="209" y="189"/>
                  </a:lnTo>
                  <a:lnTo>
                    <a:pt x="149" y="199"/>
                  </a:lnTo>
                  <a:lnTo>
                    <a:pt x="119" y="199"/>
                  </a:lnTo>
                  <a:lnTo>
                    <a:pt x="89" y="199"/>
                  </a:lnTo>
                  <a:lnTo>
                    <a:pt x="60" y="189"/>
                  </a:lnTo>
                  <a:lnTo>
                    <a:pt x="20" y="159"/>
                  </a:lnTo>
                  <a:lnTo>
                    <a:pt x="10" y="149"/>
                  </a:lnTo>
                  <a:lnTo>
                    <a:pt x="0" y="140"/>
                  </a:lnTo>
                  <a:lnTo>
                    <a:pt x="10" y="140"/>
                  </a:lnTo>
                  <a:lnTo>
                    <a:pt x="20" y="140"/>
                  </a:lnTo>
                  <a:lnTo>
                    <a:pt x="60" y="140"/>
                  </a:lnTo>
                  <a:lnTo>
                    <a:pt x="99" y="130"/>
                  </a:lnTo>
                  <a:lnTo>
                    <a:pt x="129" y="130"/>
                  </a:lnTo>
                  <a:lnTo>
                    <a:pt x="159" y="130"/>
                  </a:lnTo>
                  <a:lnTo>
                    <a:pt x="199" y="120"/>
                  </a:lnTo>
                  <a:lnTo>
                    <a:pt x="238" y="120"/>
                  </a:lnTo>
                  <a:lnTo>
                    <a:pt x="318" y="110"/>
                  </a:lnTo>
                  <a:lnTo>
                    <a:pt x="377" y="110"/>
                  </a:lnTo>
                  <a:lnTo>
                    <a:pt x="427" y="100"/>
                  </a:lnTo>
                  <a:lnTo>
                    <a:pt x="467" y="90"/>
                  </a:lnTo>
                  <a:lnTo>
                    <a:pt x="507" y="90"/>
                  </a:lnTo>
                  <a:lnTo>
                    <a:pt x="556" y="80"/>
                  </a:lnTo>
                  <a:lnTo>
                    <a:pt x="606" y="80"/>
                  </a:lnTo>
                  <a:lnTo>
                    <a:pt x="675" y="70"/>
                  </a:lnTo>
                  <a:lnTo>
                    <a:pt x="745" y="60"/>
                  </a:lnTo>
                  <a:lnTo>
                    <a:pt x="815" y="50"/>
                  </a:lnTo>
                  <a:lnTo>
                    <a:pt x="964" y="30"/>
                  </a:lnTo>
                </a:path>
              </a:pathLst>
            </a:custGeom>
            <a:solidFill>
              <a:srgbClr val="FF0000"/>
            </a:solidFill>
            <a:ln w="158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8" name="任意多边形 13321"/>
            <p:cNvSpPr>
              <a:spLocks noChangeArrowheads="1"/>
            </p:cNvSpPr>
            <p:nvPr/>
          </p:nvSpPr>
          <p:spPr bwMode="auto">
            <a:xfrm>
              <a:off x="566" y="0"/>
              <a:ext cx="219" cy="169"/>
            </a:xfrm>
            <a:custGeom>
              <a:avLst/>
              <a:gdLst>
                <a:gd name="T0" fmla="*/ 10 w 219"/>
                <a:gd name="T1" fmla="*/ 30 h 169"/>
                <a:gd name="T2" fmla="*/ 10 w 219"/>
                <a:gd name="T3" fmla="*/ 20 h 169"/>
                <a:gd name="T4" fmla="*/ 0 w 219"/>
                <a:gd name="T5" fmla="*/ 10 h 169"/>
                <a:gd name="T6" fmla="*/ 10 w 219"/>
                <a:gd name="T7" fmla="*/ 0 h 169"/>
                <a:gd name="T8" fmla="*/ 20 w 219"/>
                <a:gd name="T9" fmla="*/ 0 h 169"/>
                <a:gd name="T10" fmla="*/ 40 w 219"/>
                <a:gd name="T11" fmla="*/ 0 h 169"/>
                <a:gd name="T12" fmla="*/ 60 w 219"/>
                <a:gd name="T13" fmla="*/ 0 h 169"/>
                <a:gd name="T14" fmla="*/ 70 w 219"/>
                <a:gd name="T15" fmla="*/ 0 h 169"/>
                <a:gd name="T16" fmla="*/ 100 w 219"/>
                <a:gd name="T17" fmla="*/ 10 h 169"/>
                <a:gd name="T18" fmla="*/ 119 w 219"/>
                <a:gd name="T19" fmla="*/ 20 h 169"/>
                <a:gd name="T20" fmla="*/ 149 w 219"/>
                <a:gd name="T21" fmla="*/ 30 h 169"/>
                <a:gd name="T22" fmla="*/ 179 w 219"/>
                <a:gd name="T23" fmla="*/ 50 h 169"/>
                <a:gd name="T24" fmla="*/ 199 w 219"/>
                <a:gd name="T25" fmla="*/ 70 h 169"/>
                <a:gd name="T26" fmla="*/ 209 w 219"/>
                <a:gd name="T27" fmla="*/ 80 h 169"/>
                <a:gd name="T28" fmla="*/ 219 w 219"/>
                <a:gd name="T29" fmla="*/ 99 h 169"/>
                <a:gd name="T30" fmla="*/ 209 w 219"/>
                <a:gd name="T31" fmla="*/ 139 h 169"/>
                <a:gd name="T32" fmla="*/ 199 w 219"/>
                <a:gd name="T33" fmla="*/ 149 h 169"/>
                <a:gd name="T34" fmla="*/ 189 w 219"/>
                <a:gd name="T35" fmla="*/ 159 h 169"/>
                <a:gd name="T36" fmla="*/ 169 w 219"/>
                <a:gd name="T37" fmla="*/ 169 h 169"/>
                <a:gd name="T38" fmla="*/ 149 w 219"/>
                <a:gd name="T39" fmla="*/ 159 h 169"/>
                <a:gd name="T40" fmla="*/ 119 w 219"/>
                <a:gd name="T41" fmla="*/ 139 h 169"/>
                <a:gd name="T42" fmla="*/ 90 w 219"/>
                <a:gd name="T43" fmla="*/ 119 h 169"/>
                <a:gd name="T44" fmla="*/ 60 w 219"/>
                <a:gd name="T45" fmla="*/ 89 h 169"/>
                <a:gd name="T46" fmla="*/ 30 w 219"/>
                <a:gd name="T47" fmla="*/ 70 h 169"/>
                <a:gd name="T48" fmla="*/ 20 w 219"/>
                <a:gd name="T49" fmla="*/ 50 h 169"/>
                <a:gd name="T50" fmla="*/ 10 w 219"/>
                <a:gd name="T51" fmla="*/ 30 h 169"/>
                <a:gd name="T52" fmla="*/ 10 w 219"/>
                <a:gd name="T53" fmla="*/ 3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9" h="169">
                  <a:moveTo>
                    <a:pt x="10" y="30"/>
                  </a:moveTo>
                  <a:lnTo>
                    <a:pt x="10" y="20"/>
                  </a:lnTo>
                  <a:lnTo>
                    <a:pt x="0" y="10"/>
                  </a:lnTo>
                  <a:lnTo>
                    <a:pt x="10" y="0"/>
                  </a:lnTo>
                  <a:lnTo>
                    <a:pt x="20" y="0"/>
                  </a:lnTo>
                  <a:lnTo>
                    <a:pt x="40" y="0"/>
                  </a:lnTo>
                  <a:lnTo>
                    <a:pt x="60" y="0"/>
                  </a:lnTo>
                  <a:lnTo>
                    <a:pt x="70" y="0"/>
                  </a:lnTo>
                  <a:lnTo>
                    <a:pt x="100" y="10"/>
                  </a:lnTo>
                  <a:lnTo>
                    <a:pt x="119" y="20"/>
                  </a:lnTo>
                  <a:lnTo>
                    <a:pt x="149" y="30"/>
                  </a:lnTo>
                  <a:lnTo>
                    <a:pt x="179" y="50"/>
                  </a:lnTo>
                  <a:lnTo>
                    <a:pt x="199" y="70"/>
                  </a:lnTo>
                  <a:lnTo>
                    <a:pt x="209" y="80"/>
                  </a:lnTo>
                  <a:lnTo>
                    <a:pt x="219" y="99"/>
                  </a:lnTo>
                  <a:lnTo>
                    <a:pt x="209" y="139"/>
                  </a:lnTo>
                  <a:lnTo>
                    <a:pt x="199" y="149"/>
                  </a:lnTo>
                  <a:lnTo>
                    <a:pt x="189" y="159"/>
                  </a:lnTo>
                  <a:lnTo>
                    <a:pt x="169" y="169"/>
                  </a:lnTo>
                  <a:lnTo>
                    <a:pt x="149" y="159"/>
                  </a:lnTo>
                  <a:lnTo>
                    <a:pt x="119" y="139"/>
                  </a:lnTo>
                  <a:lnTo>
                    <a:pt x="90" y="119"/>
                  </a:lnTo>
                  <a:lnTo>
                    <a:pt x="60" y="89"/>
                  </a:lnTo>
                  <a:lnTo>
                    <a:pt x="30" y="70"/>
                  </a:lnTo>
                  <a:lnTo>
                    <a:pt x="20" y="50"/>
                  </a:lnTo>
                  <a:lnTo>
                    <a:pt x="10" y="30"/>
                  </a:lnTo>
                </a:path>
              </a:pathLst>
            </a:custGeom>
            <a:solidFill>
              <a:srgbClr val="FF0000"/>
            </a:solidFill>
            <a:ln w="158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9" name="任意多边形 13322"/>
            <p:cNvSpPr>
              <a:spLocks noChangeArrowheads="1"/>
            </p:cNvSpPr>
            <p:nvPr/>
          </p:nvSpPr>
          <p:spPr bwMode="auto">
            <a:xfrm>
              <a:off x="467" y="249"/>
              <a:ext cx="99" cy="378"/>
            </a:xfrm>
            <a:custGeom>
              <a:avLst/>
              <a:gdLst>
                <a:gd name="T0" fmla="*/ 99 w 99"/>
                <a:gd name="T1" fmla="*/ 0 h 378"/>
                <a:gd name="T2" fmla="*/ 99 w 99"/>
                <a:gd name="T3" fmla="*/ 79 h 378"/>
                <a:gd name="T4" fmla="*/ 99 w 99"/>
                <a:gd name="T5" fmla="*/ 159 h 378"/>
                <a:gd name="T6" fmla="*/ 89 w 99"/>
                <a:gd name="T7" fmla="*/ 228 h 378"/>
                <a:gd name="T8" fmla="*/ 89 w 99"/>
                <a:gd name="T9" fmla="*/ 278 h 378"/>
                <a:gd name="T10" fmla="*/ 79 w 99"/>
                <a:gd name="T11" fmla="*/ 318 h 378"/>
                <a:gd name="T12" fmla="*/ 79 w 99"/>
                <a:gd name="T13" fmla="*/ 348 h 378"/>
                <a:gd name="T14" fmla="*/ 69 w 99"/>
                <a:gd name="T15" fmla="*/ 368 h 378"/>
                <a:gd name="T16" fmla="*/ 59 w 99"/>
                <a:gd name="T17" fmla="*/ 378 h 378"/>
                <a:gd name="T18" fmla="*/ 49 w 99"/>
                <a:gd name="T19" fmla="*/ 368 h 378"/>
                <a:gd name="T20" fmla="*/ 40 w 99"/>
                <a:gd name="T21" fmla="*/ 368 h 378"/>
                <a:gd name="T22" fmla="*/ 30 w 99"/>
                <a:gd name="T23" fmla="*/ 348 h 378"/>
                <a:gd name="T24" fmla="*/ 20 w 99"/>
                <a:gd name="T25" fmla="*/ 338 h 378"/>
                <a:gd name="T26" fmla="*/ 10 w 99"/>
                <a:gd name="T27" fmla="*/ 308 h 378"/>
                <a:gd name="T28" fmla="*/ 0 w 99"/>
                <a:gd name="T29" fmla="*/ 298 h 378"/>
                <a:gd name="T30" fmla="*/ 0 w 99"/>
                <a:gd name="T31" fmla="*/ 288 h 378"/>
                <a:gd name="T32" fmla="*/ 0 w 99"/>
                <a:gd name="T33" fmla="*/ 278 h 378"/>
                <a:gd name="T34" fmla="*/ 10 w 99"/>
                <a:gd name="T35" fmla="*/ 268 h 378"/>
                <a:gd name="T36" fmla="*/ 10 w 99"/>
                <a:gd name="T37" fmla="*/ 248 h 378"/>
                <a:gd name="T38" fmla="*/ 10 w 99"/>
                <a:gd name="T39" fmla="*/ 219 h 378"/>
                <a:gd name="T40" fmla="*/ 20 w 99"/>
                <a:gd name="T41" fmla="*/ 179 h 378"/>
                <a:gd name="T42" fmla="*/ 20 w 99"/>
                <a:gd name="T43" fmla="*/ 139 h 378"/>
                <a:gd name="T44" fmla="*/ 30 w 99"/>
                <a:gd name="T45" fmla="*/ 79 h 378"/>
                <a:gd name="T46" fmla="*/ 30 w 99"/>
                <a:gd name="T47" fmla="*/ 10 h 378"/>
                <a:gd name="T48" fmla="*/ 99 w 99"/>
                <a:gd name="T49" fmla="*/ 0 h 378"/>
                <a:gd name="T50" fmla="*/ 99 w 99"/>
                <a:gd name="T51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378">
                  <a:moveTo>
                    <a:pt x="99" y="0"/>
                  </a:moveTo>
                  <a:lnTo>
                    <a:pt x="99" y="79"/>
                  </a:lnTo>
                  <a:lnTo>
                    <a:pt x="99" y="159"/>
                  </a:lnTo>
                  <a:lnTo>
                    <a:pt x="89" y="228"/>
                  </a:lnTo>
                  <a:lnTo>
                    <a:pt x="89" y="278"/>
                  </a:lnTo>
                  <a:lnTo>
                    <a:pt x="79" y="318"/>
                  </a:lnTo>
                  <a:lnTo>
                    <a:pt x="79" y="348"/>
                  </a:lnTo>
                  <a:lnTo>
                    <a:pt x="69" y="368"/>
                  </a:lnTo>
                  <a:lnTo>
                    <a:pt x="59" y="378"/>
                  </a:lnTo>
                  <a:lnTo>
                    <a:pt x="49" y="368"/>
                  </a:lnTo>
                  <a:lnTo>
                    <a:pt x="40" y="368"/>
                  </a:lnTo>
                  <a:lnTo>
                    <a:pt x="30" y="348"/>
                  </a:lnTo>
                  <a:lnTo>
                    <a:pt x="20" y="338"/>
                  </a:lnTo>
                  <a:lnTo>
                    <a:pt x="10" y="308"/>
                  </a:lnTo>
                  <a:lnTo>
                    <a:pt x="0" y="298"/>
                  </a:lnTo>
                  <a:lnTo>
                    <a:pt x="0" y="288"/>
                  </a:lnTo>
                  <a:lnTo>
                    <a:pt x="0" y="278"/>
                  </a:lnTo>
                  <a:lnTo>
                    <a:pt x="10" y="268"/>
                  </a:lnTo>
                  <a:lnTo>
                    <a:pt x="10" y="248"/>
                  </a:lnTo>
                  <a:lnTo>
                    <a:pt x="10" y="219"/>
                  </a:lnTo>
                  <a:lnTo>
                    <a:pt x="20" y="179"/>
                  </a:lnTo>
                  <a:lnTo>
                    <a:pt x="20" y="139"/>
                  </a:lnTo>
                  <a:lnTo>
                    <a:pt x="30" y="79"/>
                  </a:lnTo>
                  <a:lnTo>
                    <a:pt x="30" y="10"/>
                  </a:lnTo>
                  <a:lnTo>
                    <a:pt x="99" y="0"/>
                  </a:lnTo>
                </a:path>
              </a:pathLst>
            </a:custGeom>
            <a:solidFill>
              <a:srgbClr val="FF0000"/>
            </a:solidFill>
            <a:ln w="158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0" name="任意多边形 13323"/>
            <p:cNvSpPr>
              <a:spLocks noChangeArrowheads="1"/>
            </p:cNvSpPr>
            <p:nvPr/>
          </p:nvSpPr>
          <p:spPr bwMode="auto">
            <a:xfrm>
              <a:off x="725" y="229"/>
              <a:ext cx="90" cy="368"/>
            </a:xfrm>
            <a:custGeom>
              <a:avLst/>
              <a:gdLst>
                <a:gd name="T0" fmla="*/ 20 w 90"/>
                <a:gd name="T1" fmla="*/ 368 h 368"/>
                <a:gd name="T2" fmla="*/ 20 w 90"/>
                <a:gd name="T3" fmla="*/ 358 h 368"/>
                <a:gd name="T4" fmla="*/ 20 w 90"/>
                <a:gd name="T5" fmla="*/ 338 h 368"/>
                <a:gd name="T6" fmla="*/ 10 w 90"/>
                <a:gd name="T7" fmla="*/ 308 h 368"/>
                <a:gd name="T8" fmla="*/ 10 w 90"/>
                <a:gd name="T9" fmla="*/ 268 h 368"/>
                <a:gd name="T10" fmla="*/ 10 w 90"/>
                <a:gd name="T11" fmla="*/ 219 h 368"/>
                <a:gd name="T12" fmla="*/ 10 w 90"/>
                <a:gd name="T13" fmla="*/ 149 h 368"/>
                <a:gd name="T14" fmla="*/ 0 w 90"/>
                <a:gd name="T15" fmla="*/ 79 h 368"/>
                <a:gd name="T16" fmla="*/ 0 w 90"/>
                <a:gd name="T17" fmla="*/ 0 h 368"/>
                <a:gd name="T18" fmla="*/ 90 w 90"/>
                <a:gd name="T19" fmla="*/ 0 h 368"/>
                <a:gd name="T20" fmla="*/ 90 w 90"/>
                <a:gd name="T21" fmla="*/ 59 h 368"/>
                <a:gd name="T22" fmla="*/ 80 w 90"/>
                <a:gd name="T23" fmla="*/ 109 h 368"/>
                <a:gd name="T24" fmla="*/ 80 w 90"/>
                <a:gd name="T25" fmla="*/ 159 h 368"/>
                <a:gd name="T26" fmla="*/ 80 w 90"/>
                <a:gd name="T27" fmla="*/ 199 h 368"/>
                <a:gd name="T28" fmla="*/ 80 w 90"/>
                <a:gd name="T29" fmla="*/ 239 h 368"/>
                <a:gd name="T30" fmla="*/ 80 w 90"/>
                <a:gd name="T31" fmla="*/ 268 h 368"/>
                <a:gd name="T32" fmla="*/ 70 w 90"/>
                <a:gd name="T33" fmla="*/ 288 h 368"/>
                <a:gd name="T34" fmla="*/ 70 w 90"/>
                <a:gd name="T35" fmla="*/ 308 h 368"/>
                <a:gd name="T36" fmla="*/ 60 w 90"/>
                <a:gd name="T37" fmla="*/ 338 h 368"/>
                <a:gd name="T38" fmla="*/ 50 w 90"/>
                <a:gd name="T39" fmla="*/ 358 h 368"/>
                <a:gd name="T40" fmla="*/ 40 w 90"/>
                <a:gd name="T41" fmla="*/ 368 h 368"/>
                <a:gd name="T42" fmla="*/ 20 w 90"/>
                <a:gd name="T43" fmla="*/ 368 h 368"/>
                <a:gd name="T44" fmla="*/ 20 w 90"/>
                <a:gd name="T45" fmla="*/ 368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0" h="368">
                  <a:moveTo>
                    <a:pt x="20" y="368"/>
                  </a:moveTo>
                  <a:lnTo>
                    <a:pt x="20" y="358"/>
                  </a:lnTo>
                  <a:lnTo>
                    <a:pt x="20" y="338"/>
                  </a:lnTo>
                  <a:lnTo>
                    <a:pt x="10" y="308"/>
                  </a:lnTo>
                  <a:lnTo>
                    <a:pt x="10" y="268"/>
                  </a:lnTo>
                  <a:lnTo>
                    <a:pt x="10" y="219"/>
                  </a:lnTo>
                  <a:lnTo>
                    <a:pt x="10" y="149"/>
                  </a:lnTo>
                  <a:lnTo>
                    <a:pt x="0" y="79"/>
                  </a:lnTo>
                  <a:lnTo>
                    <a:pt x="0" y="0"/>
                  </a:lnTo>
                  <a:lnTo>
                    <a:pt x="90" y="0"/>
                  </a:lnTo>
                  <a:lnTo>
                    <a:pt x="90" y="59"/>
                  </a:lnTo>
                  <a:lnTo>
                    <a:pt x="80" y="109"/>
                  </a:lnTo>
                  <a:lnTo>
                    <a:pt x="80" y="159"/>
                  </a:lnTo>
                  <a:lnTo>
                    <a:pt x="80" y="199"/>
                  </a:lnTo>
                  <a:lnTo>
                    <a:pt x="80" y="239"/>
                  </a:lnTo>
                  <a:lnTo>
                    <a:pt x="80" y="268"/>
                  </a:lnTo>
                  <a:lnTo>
                    <a:pt x="70" y="288"/>
                  </a:lnTo>
                  <a:lnTo>
                    <a:pt x="70" y="308"/>
                  </a:lnTo>
                  <a:lnTo>
                    <a:pt x="60" y="338"/>
                  </a:lnTo>
                  <a:lnTo>
                    <a:pt x="50" y="358"/>
                  </a:lnTo>
                  <a:lnTo>
                    <a:pt x="40" y="368"/>
                  </a:lnTo>
                  <a:lnTo>
                    <a:pt x="20" y="368"/>
                  </a:lnTo>
                </a:path>
              </a:pathLst>
            </a:custGeom>
            <a:solidFill>
              <a:srgbClr val="FF0000"/>
            </a:solidFill>
            <a:ln w="158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1" name="任意多边形 13324"/>
            <p:cNvSpPr>
              <a:spLocks noChangeArrowheads="1"/>
            </p:cNvSpPr>
            <p:nvPr/>
          </p:nvSpPr>
          <p:spPr bwMode="auto">
            <a:xfrm>
              <a:off x="914" y="358"/>
              <a:ext cx="278" cy="209"/>
            </a:xfrm>
            <a:custGeom>
              <a:avLst/>
              <a:gdLst>
                <a:gd name="T0" fmla="*/ 268 w 278"/>
                <a:gd name="T1" fmla="*/ 119 h 209"/>
                <a:gd name="T2" fmla="*/ 278 w 278"/>
                <a:gd name="T3" fmla="*/ 139 h 209"/>
                <a:gd name="T4" fmla="*/ 278 w 278"/>
                <a:gd name="T5" fmla="*/ 159 h 209"/>
                <a:gd name="T6" fmla="*/ 268 w 278"/>
                <a:gd name="T7" fmla="*/ 169 h 209"/>
                <a:gd name="T8" fmla="*/ 268 w 278"/>
                <a:gd name="T9" fmla="*/ 179 h 209"/>
                <a:gd name="T10" fmla="*/ 258 w 278"/>
                <a:gd name="T11" fmla="*/ 189 h 209"/>
                <a:gd name="T12" fmla="*/ 248 w 278"/>
                <a:gd name="T13" fmla="*/ 199 h 209"/>
                <a:gd name="T14" fmla="*/ 228 w 278"/>
                <a:gd name="T15" fmla="*/ 209 h 209"/>
                <a:gd name="T16" fmla="*/ 218 w 278"/>
                <a:gd name="T17" fmla="*/ 199 h 209"/>
                <a:gd name="T18" fmla="*/ 199 w 278"/>
                <a:gd name="T19" fmla="*/ 189 h 209"/>
                <a:gd name="T20" fmla="*/ 179 w 278"/>
                <a:gd name="T21" fmla="*/ 169 h 209"/>
                <a:gd name="T22" fmla="*/ 149 w 278"/>
                <a:gd name="T23" fmla="*/ 139 h 209"/>
                <a:gd name="T24" fmla="*/ 109 w 278"/>
                <a:gd name="T25" fmla="*/ 119 h 209"/>
                <a:gd name="T26" fmla="*/ 79 w 278"/>
                <a:gd name="T27" fmla="*/ 90 h 209"/>
                <a:gd name="T28" fmla="*/ 50 w 278"/>
                <a:gd name="T29" fmla="*/ 70 h 209"/>
                <a:gd name="T30" fmla="*/ 30 w 278"/>
                <a:gd name="T31" fmla="*/ 50 h 209"/>
                <a:gd name="T32" fmla="*/ 20 w 278"/>
                <a:gd name="T33" fmla="*/ 30 h 209"/>
                <a:gd name="T34" fmla="*/ 10 w 278"/>
                <a:gd name="T35" fmla="*/ 20 h 209"/>
                <a:gd name="T36" fmla="*/ 0 w 278"/>
                <a:gd name="T37" fmla="*/ 10 h 209"/>
                <a:gd name="T38" fmla="*/ 0 w 278"/>
                <a:gd name="T39" fmla="*/ 0 h 209"/>
                <a:gd name="T40" fmla="*/ 10 w 278"/>
                <a:gd name="T41" fmla="*/ 0 h 209"/>
                <a:gd name="T42" fmla="*/ 20 w 278"/>
                <a:gd name="T43" fmla="*/ 0 h 209"/>
                <a:gd name="T44" fmla="*/ 40 w 278"/>
                <a:gd name="T45" fmla="*/ 0 h 209"/>
                <a:gd name="T46" fmla="*/ 69 w 278"/>
                <a:gd name="T47" fmla="*/ 0 h 209"/>
                <a:gd name="T48" fmla="*/ 99 w 278"/>
                <a:gd name="T49" fmla="*/ 10 h 209"/>
                <a:gd name="T50" fmla="*/ 129 w 278"/>
                <a:gd name="T51" fmla="*/ 20 h 209"/>
                <a:gd name="T52" fmla="*/ 199 w 278"/>
                <a:gd name="T53" fmla="*/ 40 h 209"/>
                <a:gd name="T54" fmla="*/ 228 w 278"/>
                <a:gd name="T55" fmla="*/ 60 h 209"/>
                <a:gd name="T56" fmla="*/ 248 w 278"/>
                <a:gd name="T57" fmla="*/ 70 h 209"/>
                <a:gd name="T58" fmla="*/ 268 w 278"/>
                <a:gd name="T59" fmla="*/ 90 h 209"/>
                <a:gd name="T60" fmla="*/ 268 w 278"/>
                <a:gd name="T61" fmla="*/ 119 h 209"/>
                <a:gd name="T62" fmla="*/ 268 w 278"/>
                <a:gd name="T63" fmla="*/ 11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8" h="209">
                  <a:moveTo>
                    <a:pt x="268" y="119"/>
                  </a:moveTo>
                  <a:lnTo>
                    <a:pt x="278" y="139"/>
                  </a:lnTo>
                  <a:lnTo>
                    <a:pt x="278" y="159"/>
                  </a:lnTo>
                  <a:lnTo>
                    <a:pt x="268" y="169"/>
                  </a:lnTo>
                  <a:lnTo>
                    <a:pt x="268" y="179"/>
                  </a:lnTo>
                  <a:lnTo>
                    <a:pt x="258" y="189"/>
                  </a:lnTo>
                  <a:lnTo>
                    <a:pt x="248" y="199"/>
                  </a:lnTo>
                  <a:lnTo>
                    <a:pt x="228" y="209"/>
                  </a:lnTo>
                  <a:lnTo>
                    <a:pt x="218" y="199"/>
                  </a:lnTo>
                  <a:lnTo>
                    <a:pt x="199" y="189"/>
                  </a:lnTo>
                  <a:lnTo>
                    <a:pt x="179" y="169"/>
                  </a:lnTo>
                  <a:lnTo>
                    <a:pt x="149" y="139"/>
                  </a:lnTo>
                  <a:lnTo>
                    <a:pt x="109" y="119"/>
                  </a:lnTo>
                  <a:lnTo>
                    <a:pt x="79" y="90"/>
                  </a:lnTo>
                  <a:lnTo>
                    <a:pt x="50" y="70"/>
                  </a:lnTo>
                  <a:lnTo>
                    <a:pt x="30" y="50"/>
                  </a:lnTo>
                  <a:lnTo>
                    <a:pt x="20" y="30"/>
                  </a:lnTo>
                  <a:lnTo>
                    <a:pt x="10" y="2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10" y="0"/>
                  </a:lnTo>
                  <a:lnTo>
                    <a:pt x="20" y="0"/>
                  </a:lnTo>
                  <a:lnTo>
                    <a:pt x="40" y="0"/>
                  </a:lnTo>
                  <a:lnTo>
                    <a:pt x="69" y="0"/>
                  </a:lnTo>
                  <a:lnTo>
                    <a:pt x="99" y="10"/>
                  </a:lnTo>
                  <a:lnTo>
                    <a:pt x="129" y="20"/>
                  </a:lnTo>
                  <a:lnTo>
                    <a:pt x="199" y="40"/>
                  </a:lnTo>
                  <a:lnTo>
                    <a:pt x="228" y="60"/>
                  </a:lnTo>
                  <a:lnTo>
                    <a:pt x="248" y="70"/>
                  </a:lnTo>
                  <a:lnTo>
                    <a:pt x="268" y="90"/>
                  </a:lnTo>
                  <a:lnTo>
                    <a:pt x="268" y="119"/>
                  </a:lnTo>
                </a:path>
              </a:pathLst>
            </a:custGeom>
            <a:solidFill>
              <a:srgbClr val="FF0000"/>
            </a:solidFill>
            <a:ln w="158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2302" name="图片 13325" descr="IMG_200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40200" y="0"/>
            <a:ext cx="5003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 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第一PPT模板网-WWW.1PPT.COM   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</TotalTime>
  <Pages>0</Pages>
  <Words>1200</Words>
  <Characters>0</Characters>
  <Application>Microsoft Office PowerPoint</Application>
  <DocSecurity>0</DocSecurity>
  <PresentationFormat>全屏显示(4:3)</PresentationFormat>
  <Lines>0</Lines>
  <Paragraphs>362</Paragraphs>
  <Slides>68</Slides>
  <Notes>1</Notes>
  <HiddenSlides>0</HiddenSlides>
  <MMClips>2</MMClips>
  <ScaleCrop>false</ScaleCrop>
  <HeadingPairs>
    <vt:vector size="8" baseType="variant">
      <vt:variant>
        <vt:lpstr>已用的字体</vt:lpstr>
      </vt:variant>
      <vt:variant>
        <vt:i4>30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68</vt:i4>
      </vt:variant>
    </vt:vector>
  </HeadingPairs>
  <TitlesOfParts>
    <vt:vector size="101" baseType="lpstr">
      <vt:lpstr>Arial</vt:lpstr>
      <vt:lpstr>宋体</vt:lpstr>
      <vt:lpstr>Wingdings</vt:lpstr>
      <vt:lpstr>Times New Roman</vt:lpstr>
      <vt:lpstr>楷体_GB2312</vt:lpstr>
      <vt:lpstr>黑体</vt:lpstr>
      <vt:lpstr>Gungsuh</vt:lpstr>
      <vt:lpstr>华文彩云</vt:lpstr>
      <vt:lpstr>PMingLiU</vt:lpstr>
      <vt:lpstr>MS Gothic</vt:lpstr>
      <vt:lpstr>Franklin Gothic Medium</vt:lpstr>
      <vt:lpstr>仿宋_GB2312</vt:lpstr>
      <vt:lpstr>MS PMincho</vt:lpstr>
      <vt:lpstr>Batang</vt:lpstr>
      <vt:lpstr>新宋体</vt:lpstr>
      <vt:lpstr>幼圆</vt:lpstr>
      <vt:lpstr>华文行楷</vt:lpstr>
      <vt:lpstr>C39HrP72DlTt</vt:lpstr>
      <vt:lpstr>书体坊安景臣钢笔行书</vt:lpstr>
      <vt:lpstr>华文新魏</vt:lpstr>
      <vt:lpstr>Courier New</vt:lpstr>
      <vt:lpstr>楷体</vt:lpstr>
      <vt:lpstr>新宋体</vt:lpstr>
      <vt:lpstr>微软雅黑</vt:lpstr>
      <vt:lpstr>仿宋</vt:lpstr>
      <vt:lpstr>宋体</vt:lpstr>
      <vt:lpstr>Segoe Print</vt:lpstr>
      <vt:lpstr>黑体</vt:lpstr>
      <vt:lpstr>微软雅黑</vt:lpstr>
      <vt:lpstr>Calibri</vt:lpstr>
      <vt:lpstr>第一PPT模板网-WWW.1PPT.COM</vt:lpstr>
      <vt:lpstr>第一PPT模板网-WWW.1PPT.COM  </vt:lpstr>
      <vt:lpstr>第一PPT模板网-WWW.1PPT.COM 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:description>第一PPT模板网-WWW.1PPT.COM_x000d_
</dc:description>
  <cp:lastModifiedBy>微软用户</cp:lastModifiedBy>
  <cp:revision>10</cp:revision>
  <dcterms:created xsi:type="dcterms:W3CDTF">2011-11-24T20:21:45Z</dcterms:created>
  <dcterms:modified xsi:type="dcterms:W3CDTF">2016-12-20T01:08:43Z</dcterms:modified>
  <cp:category>第一PPT模板网-WWW.1PPT.COM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